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3"/>
  </p:notesMasterIdLst>
  <p:sldIdLst>
    <p:sldId id="3613" r:id="rId2"/>
    <p:sldId id="3638" r:id="rId3"/>
    <p:sldId id="3627" r:id="rId4"/>
    <p:sldId id="3617" r:id="rId5"/>
    <p:sldId id="3633" r:id="rId6"/>
    <p:sldId id="3639" r:id="rId7"/>
    <p:sldId id="3645" r:id="rId8"/>
    <p:sldId id="3643" r:id="rId9"/>
    <p:sldId id="3650" r:id="rId10"/>
    <p:sldId id="3648" r:id="rId11"/>
    <p:sldId id="3649" r:id="rId12"/>
    <p:sldId id="3646" r:id="rId13"/>
    <p:sldId id="3652" r:id="rId14"/>
    <p:sldId id="3625" r:id="rId15"/>
    <p:sldId id="3647" r:id="rId16"/>
    <p:sldId id="3629" r:id="rId17"/>
    <p:sldId id="3651" r:id="rId18"/>
    <p:sldId id="3653" r:id="rId19"/>
    <p:sldId id="3644" r:id="rId20"/>
    <p:sldId id="3642" r:id="rId21"/>
    <p:sldId id="3641" r:id="rId22"/>
  </p:sldIdLst>
  <p:sldSz cx="12192000" cy="6858000"/>
  <p:notesSz cx="6797675" cy="9926638"/>
  <p:embeddedFontLst>
    <p:embeddedFont>
      <p:font typeface="Poppins" panose="00000500000000000000" pitchFamily="2" charset="0"/>
      <p:regular r:id="rId24"/>
      <p:bold r:id="rId25"/>
      <p:italic r:id="rId26"/>
      <p:boldItalic r:id="rId27"/>
    </p:embeddedFont>
    <p:embeddedFont>
      <p:font typeface="Poppins Light" panose="00000400000000000000" pitchFamily="2" charset="0"/>
      <p:regular r:id="rId28"/>
      <p:bold r:id="rId29"/>
      <p:italic r:id="rId30"/>
      <p:boldItalic r:id="rId3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3" roundtripDataSignature="AMtx7mi7j0QuBSrqaKCOlHINfm7OUW/UJQ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SA AMELIA VALLEJOS LIZARRAGA" initials="RAVL" lastIdx="1" clrIdx="0">
    <p:extLst>
      <p:ext uri="{19B8F6BF-5375-455C-9EA6-DF929625EA0E}">
        <p15:presenceInfo xmlns:p15="http://schemas.microsoft.com/office/powerpoint/2012/main" userId="S::RVALLEJOS@MINEDU.GOB.PE::85813d98-6747-4dd9-a156-c3d7451c88e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  <a:srgbClr val="FDE7F7"/>
    <a:srgbClr val="FCD2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6323" autoAdjust="0"/>
  </p:normalViewPr>
  <p:slideViewPr>
    <p:cSldViewPr snapToGrid="0">
      <p:cViewPr varScale="1">
        <p:scale>
          <a:sx n="60" d="100"/>
          <a:sy n="60" d="100"/>
        </p:scale>
        <p:origin x="78" y="10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21" Type="http://schemas.openxmlformats.org/officeDocument/2006/relationships/slide" Target="slides/slide20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4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43" Type="http://customschemas.google.com/relationships/presentationmetadata" Target="meta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503526-A85B-407E-956F-5C6A197EB028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es-PE"/>
        </a:p>
      </dgm:t>
    </dgm:pt>
    <dgm:pt modelId="{552A6DC8-3F24-4184-B6EE-AFA0247B769B}">
      <dgm:prSet phldrT="[Texto]" custT="1"/>
      <dgm:spPr/>
      <dgm:t>
        <a:bodyPr/>
        <a:lstStyle/>
        <a:p>
          <a:r>
            <a:rPr lang="es-PE" sz="4000" dirty="0"/>
            <a:t>Entre pares</a:t>
          </a:r>
        </a:p>
      </dgm:t>
    </dgm:pt>
    <dgm:pt modelId="{61B9072D-E4B5-4FAC-838A-7424D1D640E1}" type="parTrans" cxnId="{370D4383-6B79-400B-AF8D-1968B62B6037}">
      <dgm:prSet/>
      <dgm:spPr/>
      <dgm:t>
        <a:bodyPr/>
        <a:lstStyle/>
        <a:p>
          <a:endParaRPr lang="es-PE"/>
        </a:p>
      </dgm:t>
    </dgm:pt>
    <dgm:pt modelId="{8F825D7F-53FE-4D26-8450-D1AFFFC22F1F}" type="sibTrans" cxnId="{370D4383-6B79-400B-AF8D-1968B62B6037}">
      <dgm:prSet/>
      <dgm:spPr/>
      <dgm:t>
        <a:bodyPr/>
        <a:lstStyle/>
        <a:p>
          <a:endParaRPr lang="es-PE"/>
        </a:p>
      </dgm:t>
    </dgm:pt>
    <dgm:pt modelId="{B35D7525-C784-4C12-A0DA-C3BEDF8B0C4B}">
      <dgm:prSet phldrT="[Texto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es-PE" dirty="0"/>
            <a:t>1° V. Física y/o Psicológica</a:t>
          </a:r>
        </a:p>
      </dgm:t>
    </dgm:pt>
    <dgm:pt modelId="{FFEAFFE1-B8EC-42B5-9533-CC9558D8F34E}" type="parTrans" cxnId="{8399A5CF-2E29-4648-BE0E-CD0C262BB839}">
      <dgm:prSet/>
      <dgm:spPr/>
      <dgm:t>
        <a:bodyPr/>
        <a:lstStyle/>
        <a:p>
          <a:endParaRPr lang="es-PE"/>
        </a:p>
      </dgm:t>
    </dgm:pt>
    <dgm:pt modelId="{D97AFA42-42B9-4089-AABB-13C735FB6666}" type="sibTrans" cxnId="{8399A5CF-2E29-4648-BE0E-CD0C262BB839}">
      <dgm:prSet/>
      <dgm:spPr/>
      <dgm:t>
        <a:bodyPr/>
        <a:lstStyle/>
        <a:p>
          <a:endParaRPr lang="es-PE"/>
        </a:p>
      </dgm:t>
    </dgm:pt>
    <dgm:pt modelId="{5EEE7A1E-48B2-44C8-A93E-A02F7950A45D}">
      <dgm:prSet phldrT="[Texto]"/>
      <dgm:spPr/>
      <dgm:t>
        <a:bodyPr/>
        <a:lstStyle/>
        <a:p>
          <a:r>
            <a:rPr lang="es-PE" dirty="0"/>
            <a:t>2° Acoso Escolar (</a:t>
          </a:r>
          <a:r>
            <a:rPr lang="es-PE" dirty="0" err="1"/>
            <a:t>Bullying</a:t>
          </a:r>
          <a:r>
            <a:rPr lang="es-PE" dirty="0"/>
            <a:t> y Ciberbullying)</a:t>
          </a:r>
        </a:p>
      </dgm:t>
    </dgm:pt>
    <dgm:pt modelId="{0D019B53-E4A9-4ABA-9EDB-606A1E752400}" type="parTrans" cxnId="{D8046804-B537-4F21-9929-8674A65D3C8A}">
      <dgm:prSet/>
      <dgm:spPr/>
      <dgm:t>
        <a:bodyPr/>
        <a:lstStyle/>
        <a:p>
          <a:endParaRPr lang="es-PE"/>
        </a:p>
      </dgm:t>
    </dgm:pt>
    <dgm:pt modelId="{84FF359F-17A6-4434-B544-021A56E79115}" type="sibTrans" cxnId="{D8046804-B537-4F21-9929-8674A65D3C8A}">
      <dgm:prSet/>
      <dgm:spPr/>
      <dgm:t>
        <a:bodyPr/>
        <a:lstStyle/>
        <a:p>
          <a:endParaRPr lang="es-PE"/>
        </a:p>
      </dgm:t>
    </dgm:pt>
    <dgm:pt modelId="{1759A03B-AC29-449C-81EC-2C9F4AE5CF2A}">
      <dgm:prSet phldrT="[Texto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s-PE" dirty="0"/>
            <a:t>3° V. con uso de armas</a:t>
          </a:r>
        </a:p>
      </dgm:t>
    </dgm:pt>
    <dgm:pt modelId="{03288BA1-1B09-436E-921A-F1E357999836}" type="parTrans" cxnId="{DF539452-A390-420E-B7AB-BD6A747B12D9}">
      <dgm:prSet/>
      <dgm:spPr/>
      <dgm:t>
        <a:bodyPr/>
        <a:lstStyle/>
        <a:p>
          <a:endParaRPr lang="es-PE"/>
        </a:p>
      </dgm:t>
    </dgm:pt>
    <dgm:pt modelId="{D498D9F6-A1CA-42F9-933E-12A9B87142CA}" type="sibTrans" cxnId="{DF539452-A390-420E-B7AB-BD6A747B12D9}">
      <dgm:prSet/>
      <dgm:spPr/>
      <dgm:t>
        <a:bodyPr/>
        <a:lstStyle/>
        <a:p>
          <a:endParaRPr lang="es-PE"/>
        </a:p>
      </dgm:t>
    </dgm:pt>
    <dgm:pt modelId="{5796BBD1-4253-4040-8CC0-2A0FFFB3EF2F}">
      <dgm:prSet phldrT="[Texto]"/>
      <dgm:spPr>
        <a:solidFill>
          <a:srgbClr val="CC3300"/>
        </a:solidFill>
      </dgm:spPr>
      <dgm:t>
        <a:bodyPr/>
        <a:lstStyle/>
        <a:p>
          <a:r>
            <a:rPr lang="es-PE" dirty="0"/>
            <a:t>4° Violencia sexual</a:t>
          </a:r>
        </a:p>
      </dgm:t>
    </dgm:pt>
    <dgm:pt modelId="{E72A4F15-B3E4-409D-9764-E2C67E8EFFF1}" type="parTrans" cxnId="{031A7E11-C4ED-4F1A-8E6D-7FC60B9B46AA}">
      <dgm:prSet/>
      <dgm:spPr/>
      <dgm:t>
        <a:bodyPr/>
        <a:lstStyle/>
        <a:p>
          <a:endParaRPr lang="es-PE"/>
        </a:p>
      </dgm:t>
    </dgm:pt>
    <dgm:pt modelId="{0233A44C-D3E5-4D16-A3FA-67F97A13A4ED}" type="sibTrans" cxnId="{031A7E11-C4ED-4F1A-8E6D-7FC60B9B46AA}">
      <dgm:prSet/>
      <dgm:spPr/>
      <dgm:t>
        <a:bodyPr/>
        <a:lstStyle/>
        <a:p>
          <a:endParaRPr lang="es-PE"/>
        </a:p>
      </dgm:t>
    </dgm:pt>
    <dgm:pt modelId="{46744438-2C5D-4A30-8C39-056224E6B727}" type="pres">
      <dgm:prSet presAssocID="{0D503526-A85B-407E-956F-5C6A197EB028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9C3849D-85BC-4396-883C-3EF00BE66CAE}" type="pres">
      <dgm:prSet presAssocID="{552A6DC8-3F24-4184-B6EE-AFA0247B769B}" presName="root1" presStyleCnt="0"/>
      <dgm:spPr/>
    </dgm:pt>
    <dgm:pt modelId="{BA091545-D4E8-4B2D-B46C-7CC581B12E55}" type="pres">
      <dgm:prSet presAssocID="{552A6DC8-3F24-4184-B6EE-AFA0247B769B}" presName="LevelOneTextNode" presStyleLbl="node0" presStyleIdx="0" presStyleCnt="1">
        <dgm:presLayoutVars>
          <dgm:chPref val="3"/>
        </dgm:presLayoutVars>
      </dgm:prSet>
      <dgm:spPr/>
    </dgm:pt>
    <dgm:pt modelId="{8761F5AB-60FA-4C19-9C71-5CED25A5B9F8}" type="pres">
      <dgm:prSet presAssocID="{552A6DC8-3F24-4184-B6EE-AFA0247B769B}" presName="level2hierChild" presStyleCnt="0"/>
      <dgm:spPr/>
    </dgm:pt>
    <dgm:pt modelId="{3B60E61F-4E2F-4D13-98FE-E02EC3018FCF}" type="pres">
      <dgm:prSet presAssocID="{FFEAFFE1-B8EC-42B5-9533-CC9558D8F34E}" presName="conn2-1" presStyleLbl="parChTrans1D2" presStyleIdx="0" presStyleCnt="4"/>
      <dgm:spPr/>
    </dgm:pt>
    <dgm:pt modelId="{5CB63A9C-024B-4C08-850E-1FE1501D9C31}" type="pres">
      <dgm:prSet presAssocID="{FFEAFFE1-B8EC-42B5-9533-CC9558D8F34E}" presName="connTx" presStyleLbl="parChTrans1D2" presStyleIdx="0" presStyleCnt="4"/>
      <dgm:spPr/>
    </dgm:pt>
    <dgm:pt modelId="{3CE945CE-4DF8-41E6-BF0D-38747E4C0E7E}" type="pres">
      <dgm:prSet presAssocID="{B35D7525-C784-4C12-A0DA-C3BEDF8B0C4B}" presName="root2" presStyleCnt="0"/>
      <dgm:spPr/>
    </dgm:pt>
    <dgm:pt modelId="{66902FC7-9597-4602-970E-06441114188E}" type="pres">
      <dgm:prSet presAssocID="{B35D7525-C784-4C12-A0DA-C3BEDF8B0C4B}" presName="LevelTwoTextNode" presStyleLbl="node2" presStyleIdx="0" presStyleCnt="4">
        <dgm:presLayoutVars>
          <dgm:chPref val="3"/>
        </dgm:presLayoutVars>
      </dgm:prSet>
      <dgm:spPr/>
    </dgm:pt>
    <dgm:pt modelId="{41A9BD24-4852-4A28-8095-3D14AAC9498B}" type="pres">
      <dgm:prSet presAssocID="{B35D7525-C784-4C12-A0DA-C3BEDF8B0C4B}" presName="level3hierChild" presStyleCnt="0"/>
      <dgm:spPr/>
    </dgm:pt>
    <dgm:pt modelId="{E793BB7D-531D-45BD-BECA-B8E88475F6D4}" type="pres">
      <dgm:prSet presAssocID="{0D019B53-E4A9-4ABA-9EDB-606A1E752400}" presName="conn2-1" presStyleLbl="parChTrans1D2" presStyleIdx="1" presStyleCnt="4"/>
      <dgm:spPr/>
    </dgm:pt>
    <dgm:pt modelId="{D2C91EFA-825D-414A-B58C-92F28500D78C}" type="pres">
      <dgm:prSet presAssocID="{0D019B53-E4A9-4ABA-9EDB-606A1E752400}" presName="connTx" presStyleLbl="parChTrans1D2" presStyleIdx="1" presStyleCnt="4"/>
      <dgm:spPr/>
    </dgm:pt>
    <dgm:pt modelId="{78B29A48-F3C3-4175-A295-A840F21520F2}" type="pres">
      <dgm:prSet presAssocID="{5EEE7A1E-48B2-44C8-A93E-A02F7950A45D}" presName="root2" presStyleCnt="0"/>
      <dgm:spPr/>
    </dgm:pt>
    <dgm:pt modelId="{AE7ED833-532C-49D5-8EAD-0A87D8D9D9CC}" type="pres">
      <dgm:prSet presAssocID="{5EEE7A1E-48B2-44C8-A93E-A02F7950A45D}" presName="LevelTwoTextNode" presStyleLbl="node2" presStyleIdx="1" presStyleCnt="4">
        <dgm:presLayoutVars>
          <dgm:chPref val="3"/>
        </dgm:presLayoutVars>
      </dgm:prSet>
      <dgm:spPr/>
    </dgm:pt>
    <dgm:pt modelId="{B2F41847-4D75-4BB3-B10C-18A5B3C78BAC}" type="pres">
      <dgm:prSet presAssocID="{5EEE7A1E-48B2-44C8-A93E-A02F7950A45D}" presName="level3hierChild" presStyleCnt="0"/>
      <dgm:spPr/>
    </dgm:pt>
    <dgm:pt modelId="{467DB9F7-5C7A-4372-98AF-E068EA2711A6}" type="pres">
      <dgm:prSet presAssocID="{03288BA1-1B09-436E-921A-F1E357999836}" presName="conn2-1" presStyleLbl="parChTrans1D2" presStyleIdx="2" presStyleCnt="4"/>
      <dgm:spPr/>
    </dgm:pt>
    <dgm:pt modelId="{38C50E48-C4D3-4A60-9C35-77C1F225B7C8}" type="pres">
      <dgm:prSet presAssocID="{03288BA1-1B09-436E-921A-F1E357999836}" presName="connTx" presStyleLbl="parChTrans1D2" presStyleIdx="2" presStyleCnt="4"/>
      <dgm:spPr/>
    </dgm:pt>
    <dgm:pt modelId="{D73A19F6-B416-40FA-AC7D-7C56D0277CD4}" type="pres">
      <dgm:prSet presAssocID="{1759A03B-AC29-449C-81EC-2C9F4AE5CF2A}" presName="root2" presStyleCnt="0"/>
      <dgm:spPr/>
    </dgm:pt>
    <dgm:pt modelId="{083CDF3B-EBA5-49B0-955D-4E9B5F36AF48}" type="pres">
      <dgm:prSet presAssocID="{1759A03B-AC29-449C-81EC-2C9F4AE5CF2A}" presName="LevelTwoTextNode" presStyleLbl="node2" presStyleIdx="2" presStyleCnt="4">
        <dgm:presLayoutVars>
          <dgm:chPref val="3"/>
        </dgm:presLayoutVars>
      </dgm:prSet>
      <dgm:spPr/>
    </dgm:pt>
    <dgm:pt modelId="{C76B8D40-F239-418E-9BC2-5990C8526AA8}" type="pres">
      <dgm:prSet presAssocID="{1759A03B-AC29-449C-81EC-2C9F4AE5CF2A}" presName="level3hierChild" presStyleCnt="0"/>
      <dgm:spPr/>
    </dgm:pt>
    <dgm:pt modelId="{A548D352-6ADE-4D89-BA63-1899E8558964}" type="pres">
      <dgm:prSet presAssocID="{E72A4F15-B3E4-409D-9764-E2C67E8EFFF1}" presName="conn2-1" presStyleLbl="parChTrans1D2" presStyleIdx="3" presStyleCnt="4"/>
      <dgm:spPr/>
    </dgm:pt>
    <dgm:pt modelId="{0B4F4E66-BF63-483F-8177-37694BB95F32}" type="pres">
      <dgm:prSet presAssocID="{E72A4F15-B3E4-409D-9764-E2C67E8EFFF1}" presName="connTx" presStyleLbl="parChTrans1D2" presStyleIdx="3" presStyleCnt="4"/>
      <dgm:spPr/>
    </dgm:pt>
    <dgm:pt modelId="{3675D8A6-FC4C-41C9-977A-79ABEF25DB52}" type="pres">
      <dgm:prSet presAssocID="{5796BBD1-4253-4040-8CC0-2A0FFFB3EF2F}" presName="root2" presStyleCnt="0"/>
      <dgm:spPr/>
    </dgm:pt>
    <dgm:pt modelId="{8488AB1C-3777-41D7-9EC1-F80241A32192}" type="pres">
      <dgm:prSet presAssocID="{5796BBD1-4253-4040-8CC0-2A0FFFB3EF2F}" presName="LevelTwoTextNode" presStyleLbl="node2" presStyleIdx="3" presStyleCnt="4">
        <dgm:presLayoutVars>
          <dgm:chPref val="3"/>
        </dgm:presLayoutVars>
      </dgm:prSet>
      <dgm:spPr/>
    </dgm:pt>
    <dgm:pt modelId="{F71B6AE1-2779-4087-A54D-EC268FC9AB93}" type="pres">
      <dgm:prSet presAssocID="{5796BBD1-4253-4040-8CC0-2A0FFFB3EF2F}" presName="level3hierChild" presStyleCnt="0"/>
      <dgm:spPr/>
    </dgm:pt>
  </dgm:ptLst>
  <dgm:cxnLst>
    <dgm:cxn modelId="{D8046804-B537-4F21-9929-8674A65D3C8A}" srcId="{552A6DC8-3F24-4184-B6EE-AFA0247B769B}" destId="{5EEE7A1E-48B2-44C8-A93E-A02F7950A45D}" srcOrd="1" destOrd="0" parTransId="{0D019B53-E4A9-4ABA-9EDB-606A1E752400}" sibTransId="{84FF359F-17A6-4434-B544-021A56E79115}"/>
    <dgm:cxn modelId="{2BBBE50B-8B6A-4D93-9DE9-B450954176A6}" type="presOf" srcId="{1759A03B-AC29-449C-81EC-2C9F4AE5CF2A}" destId="{083CDF3B-EBA5-49B0-955D-4E9B5F36AF48}" srcOrd="0" destOrd="0" presId="urn:microsoft.com/office/officeart/2008/layout/HorizontalMultiLevelHierarchy"/>
    <dgm:cxn modelId="{031A7E11-C4ED-4F1A-8E6D-7FC60B9B46AA}" srcId="{552A6DC8-3F24-4184-B6EE-AFA0247B769B}" destId="{5796BBD1-4253-4040-8CC0-2A0FFFB3EF2F}" srcOrd="3" destOrd="0" parTransId="{E72A4F15-B3E4-409D-9764-E2C67E8EFFF1}" sibTransId="{0233A44C-D3E5-4D16-A3FA-67F97A13A4ED}"/>
    <dgm:cxn modelId="{0F56B165-56C2-4138-930D-894984E53EFE}" type="presOf" srcId="{FFEAFFE1-B8EC-42B5-9533-CC9558D8F34E}" destId="{3B60E61F-4E2F-4D13-98FE-E02EC3018FCF}" srcOrd="0" destOrd="0" presId="urn:microsoft.com/office/officeart/2008/layout/HorizontalMultiLevelHierarchy"/>
    <dgm:cxn modelId="{DF539452-A390-420E-B7AB-BD6A747B12D9}" srcId="{552A6DC8-3F24-4184-B6EE-AFA0247B769B}" destId="{1759A03B-AC29-449C-81EC-2C9F4AE5CF2A}" srcOrd="2" destOrd="0" parTransId="{03288BA1-1B09-436E-921A-F1E357999836}" sibTransId="{D498D9F6-A1CA-42F9-933E-12A9B87142CA}"/>
    <dgm:cxn modelId="{7FF7F955-D256-4054-B133-B01A0F0EAB15}" type="presOf" srcId="{0D019B53-E4A9-4ABA-9EDB-606A1E752400}" destId="{D2C91EFA-825D-414A-B58C-92F28500D78C}" srcOrd="1" destOrd="0" presId="urn:microsoft.com/office/officeart/2008/layout/HorizontalMultiLevelHierarchy"/>
    <dgm:cxn modelId="{370D4383-6B79-400B-AF8D-1968B62B6037}" srcId="{0D503526-A85B-407E-956F-5C6A197EB028}" destId="{552A6DC8-3F24-4184-B6EE-AFA0247B769B}" srcOrd="0" destOrd="0" parTransId="{61B9072D-E4B5-4FAC-838A-7424D1D640E1}" sibTransId="{8F825D7F-53FE-4D26-8450-D1AFFFC22F1F}"/>
    <dgm:cxn modelId="{4801FF8B-07E9-49B6-A240-DA400F678BA9}" type="presOf" srcId="{5796BBD1-4253-4040-8CC0-2A0FFFB3EF2F}" destId="{8488AB1C-3777-41D7-9EC1-F80241A32192}" srcOrd="0" destOrd="0" presId="urn:microsoft.com/office/officeart/2008/layout/HorizontalMultiLevelHierarchy"/>
    <dgm:cxn modelId="{61FEB292-4262-426A-80DE-3CB8EB399583}" type="presOf" srcId="{5EEE7A1E-48B2-44C8-A93E-A02F7950A45D}" destId="{AE7ED833-532C-49D5-8EAD-0A87D8D9D9CC}" srcOrd="0" destOrd="0" presId="urn:microsoft.com/office/officeart/2008/layout/HorizontalMultiLevelHierarchy"/>
    <dgm:cxn modelId="{0D684B9F-89FB-45AF-AB96-C02CE6AF715F}" type="presOf" srcId="{03288BA1-1B09-436E-921A-F1E357999836}" destId="{38C50E48-C4D3-4A60-9C35-77C1F225B7C8}" srcOrd="1" destOrd="0" presId="urn:microsoft.com/office/officeart/2008/layout/HorizontalMultiLevelHierarchy"/>
    <dgm:cxn modelId="{17B551AF-FD94-4BE7-8521-0E45155F4F62}" type="presOf" srcId="{03288BA1-1B09-436E-921A-F1E357999836}" destId="{467DB9F7-5C7A-4372-98AF-E068EA2711A6}" srcOrd="0" destOrd="0" presId="urn:microsoft.com/office/officeart/2008/layout/HorizontalMultiLevelHierarchy"/>
    <dgm:cxn modelId="{46E020BB-357D-49DB-AE13-CF6BD39700A5}" type="presOf" srcId="{E72A4F15-B3E4-409D-9764-E2C67E8EFFF1}" destId="{0B4F4E66-BF63-483F-8177-37694BB95F32}" srcOrd="1" destOrd="0" presId="urn:microsoft.com/office/officeart/2008/layout/HorizontalMultiLevelHierarchy"/>
    <dgm:cxn modelId="{FF4C82BB-BB75-47AD-888A-BD7D6A2223B6}" type="presOf" srcId="{0D019B53-E4A9-4ABA-9EDB-606A1E752400}" destId="{E793BB7D-531D-45BD-BECA-B8E88475F6D4}" srcOrd="0" destOrd="0" presId="urn:microsoft.com/office/officeart/2008/layout/HorizontalMultiLevelHierarchy"/>
    <dgm:cxn modelId="{46EBEEC0-0079-499E-BEA7-A8485D66BC87}" type="presOf" srcId="{B35D7525-C784-4C12-A0DA-C3BEDF8B0C4B}" destId="{66902FC7-9597-4602-970E-06441114188E}" srcOrd="0" destOrd="0" presId="urn:microsoft.com/office/officeart/2008/layout/HorizontalMultiLevelHierarchy"/>
    <dgm:cxn modelId="{6C9E78C6-4486-418D-889A-715629661D29}" type="presOf" srcId="{E72A4F15-B3E4-409D-9764-E2C67E8EFFF1}" destId="{A548D352-6ADE-4D89-BA63-1899E8558964}" srcOrd="0" destOrd="0" presId="urn:microsoft.com/office/officeart/2008/layout/HorizontalMultiLevelHierarchy"/>
    <dgm:cxn modelId="{11CF63CD-5C86-405D-AF6E-6E5DEDF5B358}" type="presOf" srcId="{FFEAFFE1-B8EC-42B5-9533-CC9558D8F34E}" destId="{5CB63A9C-024B-4C08-850E-1FE1501D9C31}" srcOrd="1" destOrd="0" presId="urn:microsoft.com/office/officeart/2008/layout/HorizontalMultiLevelHierarchy"/>
    <dgm:cxn modelId="{8399A5CF-2E29-4648-BE0E-CD0C262BB839}" srcId="{552A6DC8-3F24-4184-B6EE-AFA0247B769B}" destId="{B35D7525-C784-4C12-A0DA-C3BEDF8B0C4B}" srcOrd="0" destOrd="0" parTransId="{FFEAFFE1-B8EC-42B5-9533-CC9558D8F34E}" sibTransId="{D97AFA42-42B9-4089-AABB-13C735FB6666}"/>
    <dgm:cxn modelId="{668A22F3-8403-4E3C-8C2A-F9CFACFC826F}" type="presOf" srcId="{0D503526-A85B-407E-956F-5C6A197EB028}" destId="{46744438-2C5D-4A30-8C39-056224E6B727}" srcOrd="0" destOrd="0" presId="urn:microsoft.com/office/officeart/2008/layout/HorizontalMultiLevelHierarchy"/>
    <dgm:cxn modelId="{CD0918FB-E229-462D-8494-14ED6ECB29A9}" type="presOf" srcId="{552A6DC8-3F24-4184-B6EE-AFA0247B769B}" destId="{BA091545-D4E8-4B2D-B46C-7CC581B12E55}" srcOrd="0" destOrd="0" presId="urn:microsoft.com/office/officeart/2008/layout/HorizontalMultiLevelHierarchy"/>
    <dgm:cxn modelId="{1AAB3396-0238-4A8D-8603-0779D7E8080E}" type="presParOf" srcId="{46744438-2C5D-4A30-8C39-056224E6B727}" destId="{E9C3849D-85BC-4396-883C-3EF00BE66CAE}" srcOrd="0" destOrd="0" presId="urn:microsoft.com/office/officeart/2008/layout/HorizontalMultiLevelHierarchy"/>
    <dgm:cxn modelId="{43762439-DC26-4ECE-B35E-4B97F4C477B5}" type="presParOf" srcId="{E9C3849D-85BC-4396-883C-3EF00BE66CAE}" destId="{BA091545-D4E8-4B2D-B46C-7CC581B12E55}" srcOrd="0" destOrd="0" presId="urn:microsoft.com/office/officeart/2008/layout/HorizontalMultiLevelHierarchy"/>
    <dgm:cxn modelId="{B7A5EC71-A967-46DF-B33C-C256887DBF42}" type="presParOf" srcId="{E9C3849D-85BC-4396-883C-3EF00BE66CAE}" destId="{8761F5AB-60FA-4C19-9C71-5CED25A5B9F8}" srcOrd="1" destOrd="0" presId="urn:microsoft.com/office/officeart/2008/layout/HorizontalMultiLevelHierarchy"/>
    <dgm:cxn modelId="{902A9E4B-2A34-4BD2-A3E6-748A1763799E}" type="presParOf" srcId="{8761F5AB-60FA-4C19-9C71-5CED25A5B9F8}" destId="{3B60E61F-4E2F-4D13-98FE-E02EC3018FCF}" srcOrd="0" destOrd="0" presId="urn:microsoft.com/office/officeart/2008/layout/HorizontalMultiLevelHierarchy"/>
    <dgm:cxn modelId="{0DB7CF53-E4D9-49C9-A450-72AD9A87039D}" type="presParOf" srcId="{3B60E61F-4E2F-4D13-98FE-E02EC3018FCF}" destId="{5CB63A9C-024B-4C08-850E-1FE1501D9C31}" srcOrd="0" destOrd="0" presId="urn:microsoft.com/office/officeart/2008/layout/HorizontalMultiLevelHierarchy"/>
    <dgm:cxn modelId="{D23F13A9-6ADE-4C0A-9453-3611D66CB472}" type="presParOf" srcId="{8761F5AB-60FA-4C19-9C71-5CED25A5B9F8}" destId="{3CE945CE-4DF8-41E6-BF0D-38747E4C0E7E}" srcOrd="1" destOrd="0" presId="urn:microsoft.com/office/officeart/2008/layout/HorizontalMultiLevelHierarchy"/>
    <dgm:cxn modelId="{1DE7D7AB-6B45-4B65-AD85-7AE4376CDF80}" type="presParOf" srcId="{3CE945CE-4DF8-41E6-BF0D-38747E4C0E7E}" destId="{66902FC7-9597-4602-970E-06441114188E}" srcOrd="0" destOrd="0" presId="urn:microsoft.com/office/officeart/2008/layout/HorizontalMultiLevelHierarchy"/>
    <dgm:cxn modelId="{8B1A4B5C-D6A8-4E18-894D-F6DC443AAC08}" type="presParOf" srcId="{3CE945CE-4DF8-41E6-BF0D-38747E4C0E7E}" destId="{41A9BD24-4852-4A28-8095-3D14AAC9498B}" srcOrd="1" destOrd="0" presId="urn:microsoft.com/office/officeart/2008/layout/HorizontalMultiLevelHierarchy"/>
    <dgm:cxn modelId="{DEBDC4FC-3E19-43BC-ACDC-35FB9998F2BA}" type="presParOf" srcId="{8761F5AB-60FA-4C19-9C71-5CED25A5B9F8}" destId="{E793BB7D-531D-45BD-BECA-B8E88475F6D4}" srcOrd="2" destOrd="0" presId="urn:microsoft.com/office/officeart/2008/layout/HorizontalMultiLevelHierarchy"/>
    <dgm:cxn modelId="{71417E1D-D474-479A-8182-E4412E11843D}" type="presParOf" srcId="{E793BB7D-531D-45BD-BECA-B8E88475F6D4}" destId="{D2C91EFA-825D-414A-B58C-92F28500D78C}" srcOrd="0" destOrd="0" presId="urn:microsoft.com/office/officeart/2008/layout/HorizontalMultiLevelHierarchy"/>
    <dgm:cxn modelId="{5ED382F5-5348-43D6-8F58-52D35EA2FBDC}" type="presParOf" srcId="{8761F5AB-60FA-4C19-9C71-5CED25A5B9F8}" destId="{78B29A48-F3C3-4175-A295-A840F21520F2}" srcOrd="3" destOrd="0" presId="urn:microsoft.com/office/officeart/2008/layout/HorizontalMultiLevelHierarchy"/>
    <dgm:cxn modelId="{BD5891B8-B70C-40AF-8977-2664B91AE3F6}" type="presParOf" srcId="{78B29A48-F3C3-4175-A295-A840F21520F2}" destId="{AE7ED833-532C-49D5-8EAD-0A87D8D9D9CC}" srcOrd="0" destOrd="0" presId="urn:microsoft.com/office/officeart/2008/layout/HorizontalMultiLevelHierarchy"/>
    <dgm:cxn modelId="{DBD76C65-3959-4DF4-A25D-4495B041B39C}" type="presParOf" srcId="{78B29A48-F3C3-4175-A295-A840F21520F2}" destId="{B2F41847-4D75-4BB3-B10C-18A5B3C78BAC}" srcOrd="1" destOrd="0" presId="urn:microsoft.com/office/officeart/2008/layout/HorizontalMultiLevelHierarchy"/>
    <dgm:cxn modelId="{85059E09-B38B-48B8-B67E-1F7D1E87234C}" type="presParOf" srcId="{8761F5AB-60FA-4C19-9C71-5CED25A5B9F8}" destId="{467DB9F7-5C7A-4372-98AF-E068EA2711A6}" srcOrd="4" destOrd="0" presId="urn:microsoft.com/office/officeart/2008/layout/HorizontalMultiLevelHierarchy"/>
    <dgm:cxn modelId="{BDFFE944-5EEF-48AA-B4F5-888C12C1773F}" type="presParOf" srcId="{467DB9F7-5C7A-4372-98AF-E068EA2711A6}" destId="{38C50E48-C4D3-4A60-9C35-77C1F225B7C8}" srcOrd="0" destOrd="0" presId="urn:microsoft.com/office/officeart/2008/layout/HorizontalMultiLevelHierarchy"/>
    <dgm:cxn modelId="{A4550DB3-F153-4F7B-84AB-6EA48DCF76FD}" type="presParOf" srcId="{8761F5AB-60FA-4C19-9C71-5CED25A5B9F8}" destId="{D73A19F6-B416-40FA-AC7D-7C56D0277CD4}" srcOrd="5" destOrd="0" presId="urn:microsoft.com/office/officeart/2008/layout/HorizontalMultiLevelHierarchy"/>
    <dgm:cxn modelId="{C0C9F23B-5E9F-44B8-AA14-D5F9764A41A0}" type="presParOf" srcId="{D73A19F6-B416-40FA-AC7D-7C56D0277CD4}" destId="{083CDF3B-EBA5-49B0-955D-4E9B5F36AF48}" srcOrd="0" destOrd="0" presId="urn:microsoft.com/office/officeart/2008/layout/HorizontalMultiLevelHierarchy"/>
    <dgm:cxn modelId="{81BB10F8-17C9-4B50-AFE3-C14C08A81E9A}" type="presParOf" srcId="{D73A19F6-B416-40FA-AC7D-7C56D0277CD4}" destId="{C76B8D40-F239-418E-9BC2-5990C8526AA8}" srcOrd="1" destOrd="0" presId="urn:microsoft.com/office/officeart/2008/layout/HorizontalMultiLevelHierarchy"/>
    <dgm:cxn modelId="{3600AC50-C109-450B-B302-4B2867741783}" type="presParOf" srcId="{8761F5AB-60FA-4C19-9C71-5CED25A5B9F8}" destId="{A548D352-6ADE-4D89-BA63-1899E8558964}" srcOrd="6" destOrd="0" presId="urn:microsoft.com/office/officeart/2008/layout/HorizontalMultiLevelHierarchy"/>
    <dgm:cxn modelId="{F42A3648-2047-415B-8861-AEC98D771D93}" type="presParOf" srcId="{A548D352-6ADE-4D89-BA63-1899E8558964}" destId="{0B4F4E66-BF63-483F-8177-37694BB95F32}" srcOrd="0" destOrd="0" presId="urn:microsoft.com/office/officeart/2008/layout/HorizontalMultiLevelHierarchy"/>
    <dgm:cxn modelId="{679A3AD6-5FFB-491A-A5F9-2555912D46A7}" type="presParOf" srcId="{8761F5AB-60FA-4C19-9C71-5CED25A5B9F8}" destId="{3675D8A6-FC4C-41C9-977A-79ABEF25DB52}" srcOrd="7" destOrd="0" presId="urn:microsoft.com/office/officeart/2008/layout/HorizontalMultiLevelHierarchy"/>
    <dgm:cxn modelId="{22DD96F0-93AF-4B4A-8019-5CCC020978CC}" type="presParOf" srcId="{3675D8A6-FC4C-41C9-977A-79ABEF25DB52}" destId="{8488AB1C-3777-41D7-9EC1-F80241A32192}" srcOrd="0" destOrd="0" presId="urn:microsoft.com/office/officeart/2008/layout/HorizontalMultiLevelHierarchy"/>
    <dgm:cxn modelId="{694DE2D9-5BCB-4226-96E9-04C2339ACC8D}" type="presParOf" srcId="{3675D8A6-FC4C-41C9-977A-79ABEF25DB52}" destId="{F71B6AE1-2779-4087-A54D-EC268FC9AB93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D503526-A85B-407E-956F-5C6A197EB028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es-PE"/>
        </a:p>
      </dgm:t>
    </dgm:pt>
    <dgm:pt modelId="{552A6DC8-3F24-4184-B6EE-AFA0247B769B}">
      <dgm:prSet phldrT="[Texto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es-PE" dirty="0"/>
            <a:t>De personal de la I.E a estudiante </a:t>
          </a:r>
        </a:p>
      </dgm:t>
    </dgm:pt>
    <dgm:pt modelId="{61B9072D-E4B5-4FAC-838A-7424D1D640E1}" type="parTrans" cxnId="{370D4383-6B79-400B-AF8D-1968B62B6037}">
      <dgm:prSet/>
      <dgm:spPr/>
      <dgm:t>
        <a:bodyPr/>
        <a:lstStyle/>
        <a:p>
          <a:endParaRPr lang="es-PE"/>
        </a:p>
      </dgm:t>
    </dgm:pt>
    <dgm:pt modelId="{8F825D7F-53FE-4D26-8450-D1AFFFC22F1F}" type="sibTrans" cxnId="{370D4383-6B79-400B-AF8D-1968B62B6037}">
      <dgm:prSet/>
      <dgm:spPr/>
      <dgm:t>
        <a:bodyPr/>
        <a:lstStyle/>
        <a:p>
          <a:endParaRPr lang="es-PE"/>
        </a:p>
      </dgm:t>
    </dgm:pt>
    <dgm:pt modelId="{B35D7525-C784-4C12-A0DA-C3BEDF8B0C4B}">
      <dgm:prSet phldrT="[Texto]"/>
      <dgm:spPr>
        <a:solidFill>
          <a:srgbClr val="C00000"/>
        </a:solidFill>
      </dgm:spPr>
      <dgm:t>
        <a:bodyPr/>
        <a:lstStyle/>
        <a:p>
          <a:r>
            <a:rPr lang="es-PE" dirty="0"/>
            <a:t>5° Castigo físico y humillante </a:t>
          </a:r>
        </a:p>
      </dgm:t>
    </dgm:pt>
    <dgm:pt modelId="{FFEAFFE1-B8EC-42B5-9533-CC9558D8F34E}" type="parTrans" cxnId="{8399A5CF-2E29-4648-BE0E-CD0C262BB839}">
      <dgm:prSet/>
      <dgm:spPr/>
      <dgm:t>
        <a:bodyPr/>
        <a:lstStyle/>
        <a:p>
          <a:endParaRPr lang="es-PE"/>
        </a:p>
      </dgm:t>
    </dgm:pt>
    <dgm:pt modelId="{D97AFA42-42B9-4089-AABB-13C735FB6666}" type="sibTrans" cxnId="{8399A5CF-2E29-4648-BE0E-CD0C262BB839}">
      <dgm:prSet/>
      <dgm:spPr/>
      <dgm:t>
        <a:bodyPr/>
        <a:lstStyle/>
        <a:p>
          <a:endParaRPr lang="es-PE"/>
        </a:p>
      </dgm:t>
    </dgm:pt>
    <dgm:pt modelId="{5EEE7A1E-48B2-44C8-A93E-A02F7950A45D}">
      <dgm:prSet phldrT="[Texto]"/>
      <dgm:spPr>
        <a:solidFill>
          <a:schemeClr val="accent2"/>
        </a:solidFill>
      </dgm:spPr>
      <dgm:t>
        <a:bodyPr/>
        <a:lstStyle/>
        <a:p>
          <a:r>
            <a:rPr lang="es-PE" dirty="0"/>
            <a:t>6° Violencia Sexual</a:t>
          </a:r>
        </a:p>
      </dgm:t>
    </dgm:pt>
    <dgm:pt modelId="{0D019B53-E4A9-4ABA-9EDB-606A1E752400}" type="parTrans" cxnId="{D8046804-B537-4F21-9929-8674A65D3C8A}">
      <dgm:prSet/>
      <dgm:spPr/>
      <dgm:t>
        <a:bodyPr/>
        <a:lstStyle/>
        <a:p>
          <a:endParaRPr lang="es-PE"/>
        </a:p>
      </dgm:t>
    </dgm:pt>
    <dgm:pt modelId="{84FF359F-17A6-4434-B544-021A56E79115}" type="sibTrans" cxnId="{D8046804-B537-4F21-9929-8674A65D3C8A}">
      <dgm:prSet/>
      <dgm:spPr/>
      <dgm:t>
        <a:bodyPr/>
        <a:lstStyle/>
        <a:p>
          <a:endParaRPr lang="es-PE"/>
        </a:p>
      </dgm:t>
    </dgm:pt>
    <dgm:pt modelId="{46744438-2C5D-4A30-8C39-056224E6B727}" type="pres">
      <dgm:prSet presAssocID="{0D503526-A85B-407E-956F-5C6A197EB028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9C3849D-85BC-4396-883C-3EF00BE66CAE}" type="pres">
      <dgm:prSet presAssocID="{552A6DC8-3F24-4184-B6EE-AFA0247B769B}" presName="root1" presStyleCnt="0"/>
      <dgm:spPr/>
    </dgm:pt>
    <dgm:pt modelId="{BA091545-D4E8-4B2D-B46C-7CC581B12E55}" type="pres">
      <dgm:prSet presAssocID="{552A6DC8-3F24-4184-B6EE-AFA0247B769B}" presName="LevelOneTextNode" presStyleLbl="node0" presStyleIdx="0" presStyleCnt="1">
        <dgm:presLayoutVars>
          <dgm:chPref val="3"/>
        </dgm:presLayoutVars>
      </dgm:prSet>
      <dgm:spPr/>
    </dgm:pt>
    <dgm:pt modelId="{8761F5AB-60FA-4C19-9C71-5CED25A5B9F8}" type="pres">
      <dgm:prSet presAssocID="{552A6DC8-3F24-4184-B6EE-AFA0247B769B}" presName="level2hierChild" presStyleCnt="0"/>
      <dgm:spPr/>
    </dgm:pt>
    <dgm:pt modelId="{3B60E61F-4E2F-4D13-98FE-E02EC3018FCF}" type="pres">
      <dgm:prSet presAssocID="{FFEAFFE1-B8EC-42B5-9533-CC9558D8F34E}" presName="conn2-1" presStyleLbl="parChTrans1D2" presStyleIdx="0" presStyleCnt="2"/>
      <dgm:spPr/>
    </dgm:pt>
    <dgm:pt modelId="{5CB63A9C-024B-4C08-850E-1FE1501D9C31}" type="pres">
      <dgm:prSet presAssocID="{FFEAFFE1-B8EC-42B5-9533-CC9558D8F34E}" presName="connTx" presStyleLbl="parChTrans1D2" presStyleIdx="0" presStyleCnt="2"/>
      <dgm:spPr/>
    </dgm:pt>
    <dgm:pt modelId="{3CE945CE-4DF8-41E6-BF0D-38747E4C0E7E}" type="pres">
      <dgm:prSet presAssocID="{B35D7525-C784-4C12-A0DA-C3BEDF8B0C4B}" presName="root2" presStyleCnt="0"/>
      <dgm:spPr/>
    </dgm:pt>
    <dgm:pt modelId="{66902FC7-9597-4602-970E-06441114188E}" type="pres">
      <dgm:prSet presAssocID="{B35D7525-C784-4C12-A0DA-C3BEDF8B0C4B}" presName="LevelTwoTextNode" presStyleLbl="node2" presStyleIdx="0" presStyleCnt="2">
        <dgm:presLayoutVars>
          <dgm:chPref val="3"/>
        </dgm:presLayoutVars>
      </dgm:prSet>
      <dgm:spPr/>
    </dgm:pt>
    <dgm:pt modelId="{41A9BD24-4852-4A28-8095-3D14AAC9498B}" type="pres">
      <dgm:prSet presAssocID="{B35D7525-C784-4C12-A0DA-C3BEDF8B0C4B}" presName="level3hierChild" presStyleCnt="0"/>
      <dgm:spPr/>
    </dgm:pt>
    <dgm:pt modelId="{E793BB7D-531D-45BD-BECA-B8E88475F6D4}" type="pres">
      <dgm:prSet presAssocID="{0D019B53-E4A9-4ABA-9EDB-606A1E752400}" presName="conn2-1" presStyleLbl="parChTrans1D2" presStyleIdx="1" presStyleCnt="2"/>
      <dgm:spPr/>
    </dgm:pt>
    <dgm:pt modelId="{D2C91EFA-825D-414A-B58C-92F28500D78C}" type="pres">
      <dgm:prSet presAssocID="{0D019B53-E4A9-4ABA-9EDB-606A1E752400}" presName="connTx" presStyleLbl="parChTrans1D2" presStyleIdx="1" presStyleCnt="2"/>
      <dgm:spPr/>
    </dgm:pt>
    <dgm:pt modelId="{78B29A48-F3C3-4175-A295-A840F21520F2}" type="pres">
      <dgm:prSet presAssocID="{5EEE7A1E-48B2-44C8-A93E-A02F7950A45D}" presName="root2" presStyleCnt="0"/>
      <dgm:spPr/>
    </dgm:pt>
    <dgm:pt modelId="{AE7ED833-532C-49D5-8EAD-0A87D8D9D9CC}" type="pres">
      <dgm:prSet presAssocID="{5EEE7A1E-48B2-44C8-A93E-A02F7950A45D}" presName="LevelTwoTextNode" presStyleLbl="node2" presStyleIdx="1" presStyleCnt="2">
        <dgm:presLayoutVars>
          <dgm:chPref val="3"/>
        </dgm:presLayoutVars>
      </dgm:prSet>
      <dgm:spPr/>
    </dgm:pt>
    <dgm:pt modelId="{B2F41847-4D75-4BB3-B10C-18A5B3C78BAC}" type="pres">
      <dgm:prSet presAssocID="{5EEE7A1E-48B2-44C8-A93E-A02F7950A45D}" presName="level3hierChild" presStyleCnt="0"/>
      <dgm:spPr/>
    </dgm:pt>
  </dgm:ptLst>
  <dgm:cxnLst>
    <dgm:cxn modelId="{D8046804-B537-4F21-9929-8674A65D3C8A}" srcId="{552A6DC8-3F24-4184-B6EE-AFA0247B769B}" destId="{5EEE7A1E-48B2-44C8-A93E-A02F7950A45D}" srcOrd="1" destOrd="0" parTransId="{0D019B53-E4A9-4ABA-9EDB-606A1E752400}" sibTransId="{84FF359F-17A6-4434-B544-021A56E79115}"/>
    <dgm:cxn modelId="{0F56B165-56C2-4138-930D-894984E53EFE}" type="presOf" srcId="{FFEAFFE1-B8EC-42B5-9533-CC9558D8F34E}" destId="{3B60E61F-4E2F-4D13-98FE-E02EC3018FCF}" srcOrd="0" destOrd="0" presId="urn:microsoft.com/office/officeart/2008/layout/HorizontalMultiLevelHierarchy"/>
    <dgm:cxn modelId="{7FF7F955-D256-4054-B133-B01A0F0EAB15}" type="presOf" srcId="{0D019B53-E4A9-4ABA-9EDB-606A1E752400}" destId="{D2C91EFA-825D-414A-B58C-92F28500D78C}" srcOrd="1" destOrd="0" presId="urn:microsoft.com/office/officeart/2008/layout/HorizontalMultiLevelHierarchy"/>
    <dgm:cxn modelId="{370D4383-6B79-400B-AF8D-1968B62B6037}" srcId="{0D503526-A85B-407E-956F-5C6A197EB028}" destId="{552A6DC8-3F24-4184-B6EE-AFA0247B769B}" srcOrd="0" destOrd="0" parTransId="{61B9072D-E4B5-4FAC-838A-7424D1D640E1}" sibTransId="{8F825D7F-53FE-4D26-8450-D1AFFFC22F1F}"/>
    <dgm:cxn modelId="{61FEB292-4262-426A-80DE-3CB8EB399583}" type="presOf" srcId="{5EEE7A1E-48B2-44C8-A93E-A02F7950A45D}" destId="{AE7ED833-532C-49D5-8EAD-0A87D8D9D9CC}" srcOrd="0" destOrd="0" presId="urn:microsoft.com/office/officeart/2008/layout/HorizontalMultiLevelHierarchy"/>
    <dgm:cxn modelId="{FF4C82BB-BB75-47AD-888A-BD7D6A2223B6}" type="presOf" srcId="{0D019B53-E4A9-4ABA-9EDB-606A1E752400}" destId="{E793BB7D-531D-45BD-BECA-B8E88475F6D4}" srcOrd="0" destOrd="0" presId="urn:microsoft.com/office/officeart/2008/layout/HorizontalMultiLevelHierarchy"/>
    <dgm:cxn modelId="{46EBEEC0-0079-499E-BEA7-A8485D66BC87}" type="presOf" srcId="{B35D7525-C784-4C12-A0DA-C3BEDF8B0C4B}" destId="{66902FC7-9597-4602-970E-06441114188E}" srcOrd="0" destOrd="0" presId="urn:microsoft.com/office/officeart/2008/layout/HorizontalMultiLevelHierarchy"/>
    <dgm:cxn modelId="{11CF63CD-5C86-405D-AF6E-6E5DEDF5B358}" type="presOf" srcId="{FFEAFFE1-B8EC-42B5-9533-CC9558D8F34E}" destId="{5CB63A9C-024B-4C08-850E-1FE1501D9C31}" srcOrd="1" destOrd="0" presId="urn:microsoft.com/office/officeart/2008/layout/HorizontalMultiLevelHierarchy"/>
    <dgm:cxn modelId="{8399A5CF-2E29-4648-BE0E-CD0C262BB839}" srcId="{552A6DC8-3F24-4184-B6EE-AFA0247B769B}" destId="{B35D7525-C784-4C12-A0DA-C3BEDF8B0C4B}" srcOrd="0" destOrd="0" parTransId="{FFEAFFE1-B8EC-42B5-9533-CC9558D8F34E}" sibTransId="{D97AFA42-42B9-4089-AABB-13C735FB6666}"/>
    <dgm:cxn modelId="{668A22F3-8403-4E3C-8C2A-F9CFACFC826F}" type="presOf" srcId="{0D503526-A85B-407E-956F-5C6A197EB028}" destId="{46744438-2C5D-4A30-8C39-056224E6B727}" srcOrd="0" destOrd="0" presId="urn:microsoft.com/office/officeart/2008/layout/HorizontalMultiLevelHierarchy"/>
    <dgm:cxn modelId="{CD0918FB-E229-462D-8494-14ED6ECB29A9}" type="presOf" srcId="{552A6DC8-3F24-4184-B6EE-AFA0247B769B}" destId="{BA091545-D4E8-4B2D-B46C-7CC581B12E55}" srcOrd="0" destOrd="0" presId="urn:microsoft.com/office/officeart/2008/layout/HorizontalMultiLevelHierarchy"/>
    <dgm:cxn modelId="{1AAB3396-0238-4A8D-8603-0779D7E8080E}" type="presParOf" srcId="{46744438-2C5D-4A30-8C39-056224E6B727}" destId="{E9C3849D-85BC-4396-883C-3EF00BE66CAE}" srcOrd="0" destOrd="0" presId="urn:microsoft.com/office/officeart/2008/layout/HorizontalMultiLevelHierarchy"/>
    <dgm:cxn modelId="{43762439-DC26-4ECE-B35E-4B97F4C477B5}" type="presParOf" srcId="{E9C3849D-85BC-4396-883C-3EF00BE66CAE}" destId="{BA091545-D4E8-4B2D-B46C-7CC581B12E55}" srcOrd="0" destOrd="0" presId="urn:microsoft.com/office/officeart/2008/layout/HorizontalMultiLevelHierarchy"/>
    <dgm:cxn modelId="{B7A5EC71-A967-46DF-B33C-C256887DBF42}" type="presParOf" srcId="{E9C3849D-85BC-4396-883C-3EF00BE66CAE}" destId="{8761F5AB-60FA-4C19-9C71-5CED25A5B9F8}" srcOrd="1" destOrd="0" presId="urn:microsoft.com/office/officeart/2008/layout/HorizontalMultiLevelHierarchy"/>
    <dgm:cxn modelId="{902A9E4B-2A34-4BD2-A3E6-748A1763799E}" type="presParOf" srcId="{8761F5AB-60FA-4C19-9C71-5CED25A5B9F8}" destId="{3B60E61F-4E2F-4D13-98FE-E02EC3018FCF}" srcOrd="0" destOrd="0" presId="urn:microsoft.com/office/officeart/2008/layout/HorizontalMultiLevelHierarchy"/>
    <dgm:cxn modelId="{0DB7CF53-E4D9-49C9-A450-72AD9A87039D}" type="presParOf" srcId="{3B60E61F-4E2F-4D13-98FE-E02EC3018FCF}" destId="{5CB63A9C-024B-4C08-850E-1FE1501D9C31}" srcOrd="0" destOrd="0" presId="urn:microsoft.com/office/officeart/2008/layout/HorizontalMultiLevelHierarchy"/>
    <dgm:cxn modelId="{D23F13A9-6ADE-4C0A-9453-3611D66CB472}" type="presParOf" srcId="{8761F5AB-60FA-4C19-9C71-5CED25A5B9F8}" destId="{3CE945CE-4DF8-41E6-BF0D-38747E4C0E7E}" srcOrd="1" destOrd="0" presId="urn:microsoft.com/office/officeart/2008/layout/HorizontalMultiLevelHierarchy"/>
    <dgm:cxn modelId="{1DE7D7AB-6B45-4B65-AD85-7AE4376CDF80}" type="presParOf" srcId="{3CE945CE-4DF8-41E6-BF0D-38747E4C0E7E}" destId="{66902FC7-9597-4602-970E-06441114188E}" srcOrd="0" destOrd="0" presId="urn:microsoft.com/office/officeart/2008/layout/HorizontalMultiLevelHierarchy"/>
    <dgm:cxn modelId="{8B1A4B5C-D6A8-4E18-894D-F6DC443AAC08}" type="presParOf" srcId="{3CE945CE-4DF8-41E6-BF0D-38747E4C0E7E}" destId="{41A9BD24-4852-4A28-8095-3D14AAC9498B}" srcOrd="1" destOrd="0" presId="urn:microsoft.com/office/officeart/2008/layout/HorizontalMultiLevelHierarchy"/>
    <dgm:cxn modelId="{DEBDC4FC-3E19-43BC-ACDC-35FB9998F2BA}" type="presParOf" srcId="{8761F5AB-60FA-4C19-9C71-5CED25A5B9F8}" destId="{E793BB7D-531D-45BD-BECA-B8E88475F6D4}" srcOrd="2" destOrd="0" presId="urn:microsoft.com/office/officeart/2008/layout/HorizontalMultiLevelHierarchy"/>
    <dgm:cxn modelId="{71417E1D-D474-479A-8182-E4412E11843D}" type="presParOf" srcId="{E793BB7D-531D-45BD-BECA-B8E88475F6D4}" destId="{D2C91EFA-825D-414A-B58C-92F28500D78C}" srcOrd="0" destOrd="0" presId="urn:microsoft.com/office/officeart/2008/layout/HorizontalMultiLevelHierarchy"/>
    <dgm:cxn modelId="{5ED382F5-5348-43D6-8F58-52D35EA2FBDC}" type="presParOf" srcId="{8761F5AB-60FA-4C19-9C71-5CED25A5B9F8}" destId="{78B29A48-F3C3-4175-A295-A840F21520F2}" srcOrd="3" destOrd="0" presId="urn:microsoft.com/office/officeart/2008/layout/HorizontalMultiLevelHierarchy"/>
    <dgm:cxn modelId="{BD5891B8-B70C-40AF-8977-2664B91AE3F6}" type="presParOf" srcId="{78B29A48-F3C3-4175-A295-A840F21520F2}" destId="{AE7ED833-532C-49D5-8EAD-0A87D8D9D9CC}" srcOrd="0" destOrd="0" presId="urn:microsoft.com/office/officeart/2008/layout/HorizontalMultiLevelHierarchy"/>
    <dgm:cxn modelId="{DBD76C65-3959-4DF4-A25D-4495B041B39C}" type="presParOf" srcId="{78B29A48-F3C3-4175-A295-A840F21520F2}" destId="{B2F41847-4D75-4BB3-B10C-18A5B3C78BAC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D503526-A85B-407E-956F-5C6A197EB028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es-PE"/>
        </a:p>
      </dgm:t>
    </dgm:pt>
    <dgm:pt modelId="{552A6DC8-3F24-4184-B6EE-AFA0247B769B}">
      <dgm:prSet phldrT="[Texto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es-PE" dirty="0"/>
            <a:t>Por un familiar u otra persona</a:t>
          </a:r>
        </a:p>
      </dgm:t>
    </dgm:pt>
    <dgm:pt modelId="{61B9072D-E4B5-4FAC-838A-7424D1D640E1}" type="parTrans" cxnId="{370D4383-6B79-400B-AF8D-1968B62B6037}">
      <dgm:prSet/>
      <dgm:spPr/>
      <dgm:t>
        <a:bodyPr/>
        <a:lstStyle/>
        <a:p>
          <a:endParaRPr lang="es-PE"/>
        </a:p>
      </dgm:t>
    </dgm:pt>
    <dgm:pt modelId="{8F825D7F-53FE-4D26-8450-D1AFFFC22F1F}" type="sibTrans" cxnId="{370D4383-6B79-400B-AF8D-1968B62B6037}">
      <dgm:prSet/>
      <dgm:spPr/>
      <dgm:t>
        <a:bodyPr/>
        <a:lstStyle/>
        <a:p>
          <a:endParaRPr lang="es-PE"/>
        </a:p>
      </dgm:t>
    </dgm:pt>
    <dgm:pt modelId="{B35D7525-C784-4C12-A0DA-C3BEDF8B0C4B}">
      <dgm:prSet phldrT="[Texto]"/>
      <dgm:spPr>
        <a:solidFill>
          <a:srgbClr val="C00000"/>
        </a:solidFill>
      </dgm:spPr>
      <dgm:t>
        <a:bodyPr/>
        <a:lstStyle/>
        <a:p>
          <a:r>
            <a:rPr lang="es-PE" dirty="0"/>
            <a:t>7° V. Psicológica, física y/o sexual</a:t>
          </a:r>
        </a:p>
      </dgm:t>
    </dgm:pt>
    <dgm:pt modelId="{FFEAFFE1-B8EC-42B5-9533-CC9558D8F34E}" type="parTrans" cxnId="{8399A5CF-2E29-4648-BE0E-CD0C262BB839}">
      <dgm:prSet/>
      <dgm:spPr/>
      <dgm:t>
        <a:bodyPr/>
        <a:lstStyle/>
        <a:p>
          <a:endParaRPr lang="es-PE"/>
        </a:p>
      </dgm:t>
    </dgm:pt>
    <dgm:pt modelId="{D97AFA42-42B9-4089-AABB-13C735FB6666}" type="sibTrans" cxnId="{8399A5CF-2E29-4648-BE0E-CD0C262BB839}">
      <dgm:prSet/>
      <dgm:spPr/>
      <dgm:t>
        <a:bodyPr/>
        <a:lstStyle/>
        <a:p>
          <a:endParaRPr lang="es-PE"/>
        </a:p>
      </dgm:t>
    </dgm:pt>
    <dgm:pt modelId="{46744438-2C5D-4A30-8C39-056224E6B727}" type="pres">
      <dgm:prSet presAssocID="{0D503526-A85B-407E-956F-5C6A197EB028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9C3849D-85BC-4396-883C-3EF00BE66CAE}" type="pres">
      <dgm:prSet presAssocID="{552A6DC8-3F24-4184-B6EE-AFA0247B769B}" presName="root1" presStyleCnt="0"/>
      <dgm:spPr/>
    </dgm:pt>
    <dgm:pt modelId="{BA091545-D4E8-4B2D-B46C-7CC581B12E55}" type="pres">
      <dgm:prSet presAssocID="{552A6DC8-3F24-4184-B6EE-AFA0247B769B}" presName="LevelOneTextNode" presStyleLbl="node0" presStyleIdx="0" presStyleCnt="1">
        <dgm:presLayoutVars>
          <dgm:chPref val="3"/>
        </dgm:presLayoutVars>
      </dgm:prSet>
      <dgm:spPr/>
    </dgm:pt>
    <dgm:pt modelId="{8761F5AB-60FA-4C19-9C71-5CED25A5B9F8}" type="pres">
      <dgm:prSet presAssocID="{552A6DC8-3F24-4184-B6EE-AFA0247B769B}" presName="level2hierChild" presStyleCnt="0"/>
      <dgm:spPr/>
    </dgm:pt>
    <dgm:pt modelId="{3B60E61F-4E2F-4D13-98FE-E02EC3018FCF}" type="pres">
      <dgm:prSet presAssocID="{FFEAFFE1-B8EC-42B5-9533-CC9558D8F34E}" presName="conn2-1" presStyleLbl="parChTrans1D2" presStyleIdx="0" presStyleCnt="1"/>
      <dgm:spPr/>
    </dgm:pt>
    <dgm:pt modelId="{5CB63A9C-024B-4C08-850E-1FE1501D9C31}" type="pres">
      <dgm:prSet presAssocID="{FFEAFFE1-B8EC-42B5-9533-CC9558D8F34E}" presName="connTx" presStyleLbl="parChTrans1D2" presStyleIdx="0" presStyleCnt="1"/>
      <dgm:spPr/>
    </dgm:pt>
    <dgm:pt modelId="{3CE945CE-4DF8-41E6-BF0D-38747E4C0E7E}" type="pres">
      <dgm:prSet presAssocID="{B35D7525-C784-4C12-A0DA-C3BEDF8B0C4B}" presName="root2" presStyleCnt="0"/>
      <dgm:spPr/>
    </dgm:pt>
    <dgm:pt modelId="{66902FC7-9597-4602-970E-06441114188E}" type="pres">
      <dgm:prSet presAssocID="{B35D7525-C784-4C12-A0DA-C3BEDF8B0C4B}" presName="LevelTwoTextNode" presStyleLbl="node2" presStyleIdx="0" presStyleCnt="1">
        <dgm:presLayoutVars>
          <dgm:chPref val="3"/>
        </dgm:presLayoutVars>
      </dgm:prSet>
      <dgm:spPr/>
    </dgm:pt>
    <dgm:pt modelId="{41A9BD24-4852-4A28-8095-3D14AAC9498B}" type="pres">
      <dgm:prSet presAssocID="{B35D7525-C784-4C12-A0DA-C3BEDF8B0C4B}" presName="level3hierChild" presStyleCnt="0"/>
      <dgm:spPr/>
    </dgm:pt>
  </dgm:ptLst>
  <dgm:cxnLst>
    <dgm:cxn modelId="{0F56B165-56C2-4138-930D-894984E53EFE}" type="presOf" srcId="{FFEAFFE1-B8EC-42B5-9533-CC9558D8F34E}" destId="{3B60E61F-4E2F-4D13-98FE-E02EC3018FCF}" srcOrd="0" destOrd="0" presId="urn:microsoft.com/office/officeart/2008/layout/HorizontalMultiLevelHierarchy"/>
    <dgm:cxn modelId="{370D4383-6B79-400B-AF8D-1968B62B6037}" srcId="{0D503526-A85B-407E-956F-5C6A197EB028}" destId="{552A6DC8-3F24-4184-B6EE-AFA0247B769B}" srcOrd="0" destOrd="0" parTransId="{61B9072D-E4B5-4FAC-838A-7424D1D640E1}" sibTransId="{8F825D7F-53FE-4D26-8450-D1AFFFC22F1F}"/>
    <dgm:cxn modelId="{46EBEEC0-0079-499E-BEA7-A8485D66BC87}" type="presOf" srcId="{B35D7525-C784-4C12-A0DA-C3BEDF8B0C4B}" destId="{66902FC7-9597-4602-970E-06441114188E}" srcOrd="0" destOrd="0" presId="urn:microsoft.com/office/officeart/2008/layout/HorizontalMultiLevelHierarchy"/>
    <dgm:cxn modelId="{11CF63CD-5C86-405D-AF6E-6E5DEDF5B358}" type="presOf" srcId="{FFEAFFE1-B8EC-42B5-9533-CC9558D8F34E}" destId="{5CB63A9C-024B-4C08-850E-1FE1501D9C31}" srcOrd="1" destOrd="0" presId="urn:microsoft.com/office/officeart/2008/layout/HorizontalMultiLevelHierarchy"/>
    <dgm:cxn modelId="{8399A5CF-2E29-4648-BE0E-CD0C262BB839}" srcId="{552A6DC8-3F24-4184-B6EE-AFA0247B769B}" destId="{B35D7525-C784-4C12-A0DA-C3BEDF8B0C4B}" srcOrd="0" destOrd="0" parTransId="{FFEAFFE1-B8EC-42B5-9533-CC9558D8F34E}" sibTransId="{D97AFA42-42B9-4089-AABB-13C735FB6666}"/>
    <dgm:cxn modelId="{668A22F3-8403-4E3C-8C2A-F9CFACFC826F}" type="presOf" srcId="{0D503526-A85B-407E-956F-5C6A197EB028}" destId="{46744438-2C5D-4A30-8C39-056224E6B727}" srcOrd="0" destOrd="0" presId="urn:microsoft.com/office/officeart/2008/layout/HorizontalMultiLevelHierarchy"/>
    <dgm:cxn modelId="{CD0918FB-E229-462D-8494-14ED6ECB29A9}" type="presOf" srcId="{552A6DC8-3F24-4184-B6EE-AFA0247B769B}" destId="{BA091545-D4E8-4B2D-B46C-7CC581B12E55}" srcOrd="0" destOrd="0" presId="urn:microsoft.com/office/officeart/2008/layout/HorizontalMultiLevelHierarchy"/>
    <dgm:cxn modelId="{1AAB3396-0238-4A8D-8603-0779D7E8080E}" type="presParOf" srcId="{46744438-2C5D-4A30-8C39-056224E6B727}" destId="{E9C3849D-85BC-4396-883C-3EF00BE66CAE}" srcOrd="0" destOrd="0" presId="urn:microsoft.com/office/officeart/2008/layout/HorizontalMultiLevelHierarchy"/>
    <dgm:cxn modelId="{43762439-DC26-4ECE-B35E-4B97F4C477B5}" type="presParOf" srcId="{E9C3849D-85BC-4396-883C-3EF00BE66CAE}" destId="{BA091545-D4E8-4B2D-B46C-7CC581B12E55}" srcOrd="0" destOrd="0" presId="urn:microsoft.com/office/officeart/2008/layout/HorizontalMultiLevelHierarchy"/>
    <dgm:cxn modelId="{B7A5EC71-A967-46DF-B33C-C256887DBF42}" type="presParOf" srcId="{E9C3849D-85BC-4396-883C-3EF00BE66CAE}" destId="{8761F5AB-60FA-4C19-9C71-5CED25A5B9F8}" srcOrd="1" destOrd="0" presId="urn:microsoft.com/office/officeart/2008/layout/HorizontalMultiLevelHierarchy"/>
    <dgm:cxn modelId="{902A9E4B-2A34-4BD2-A3E6-748A1763799E}" type="presParOf" srcId="{8761F5AB-60FA-4C19-9C71-5CED25A5B9F8}" destId="{3B60E61F-4E2F-4D13-98FE-E02EC3018FCF}" srcOrd="0" destOrd="0" presId="urn:microsoft.com/office/officeart/2008/layout/HorizontalMultiLevelHierarchy"/>
    <dgm:cxn modelId="{0DB7CF53-E4D9-49C9-A450-72AD9A87039D}" type="presParOf" srcId="{3B60E61F-4E2F-4D13-98FE-E02EC3018FCF}" destId="{5CB63A9C-024B-4C08-850E-1FE1501D9C31}" srcOrd="0" destOrd="0" presId="urn:microsoft.com/office/officeart/2008/layout/HorizontalMultiLevelHierarchy"/>
    <dgm:cxn modelId="{D23F13A9-6ADE-4C0A-9453-3611D66CB472}" type="presParOf" srcId="{8761F5AB-60FA-4C19-9C71-5CED25A5B9F8}" destId="{3CE945CE-4DF8-41E6-BF0D-38747E4C0E7E}" srcOrd="1" destOrd="0" presId="urn:microsoft.com/office/officeart/2008/layout/HorizontalMultiLevelHierarchy"/>
    <dgm:cxn modelId="{1DE7D7AB-6B45-4B65-AD85-7AE4376CDF80}" type="presParOf" srcId="{3CE945CE-4DF8-41E6-BF0D-38747E4C0E7E}" destId="{66902FC7-9597-4602-970E-06441114188E}" srcOrd="0" destOrd="0" presId="urn:microsoft.com/office/officeart/2008/layout/HorizontalMultiLevelHierarchy"/>
    <dgm:cxn modelId="{8B1A4B5C-D6A8-4E18-894D-F6DC443AAC08}" type="presParOf" srcId="{3CE945CE-4DF8-41E6-BF0D-38747E4C0E7E}" destId="{41A9BD24-4852-4A28-8095-3D14AAC9498B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48D352-6ADE-4D89-BA63-1899E8558964}">
      <dsp:nvSpPr>
        <dsp:cNvPr id="0" name=""/>
        <dsp:cNvSpPr/>
      </dsp:nvSpPr>
      <dsp:spPr>
        <a:xfrm>
          <a:off x="1608559" y="2004243"/>
          <a:ext cx="499617" cy="14280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49808" y="0"/>
              </a:lnTo>
              <a:lnTo>
                <a:pt x="249808" y="1428023"/>
              </a:lnTo>
              <a:lnTo>
                <a:pt x="499617" y="1428023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PE" sz="500" kern="1200"/>
        </a:p>
      </dsp:txBody>
      <dsp:txXfrm>
        <a:off x="1820545" y="2680432"/>
        <a:ext cx="75645" cy="75645"/>
      </dsp:txXfrm>
    </dsp:sp>
    <dsp:sp modelId="{467DB9F7-5C7A-4372-98AF-E068EA2711A6}">
      <dsp:nvSpPr>
        <dsp:cNvPr id="0" name=""/>
        <dsp:cNvSpPr/>
      </dsp:nvSpPr>
      <dsp:spPr>
        <a:xfrm>
          <a:off x="1608559" y="2004243"/>
          <a:ext cx="499617" cy="4760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49808" y="0"/>
              </a:lnTo>
              <a:lnTo>
                <a:pt x="249808" y="476007"/>
              </a:lnTo>
              <a:lnTo>
                <a:pt x="499617" y="476007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PE" sz="500" kern="1200"/>
        </a:p>
      </dsp:txBody>
      <dsp:txXfrm>
        <a:off x="1841116" y="2224995"/>
        <a:ext cx="34503" cy="34503"/>
      </dsp:txXfrm>
    </dsp:sp>
    <dsp:sp modelId="{E793BB7D-531D-45BD-BECA-B8E88475F6D4}">
      <dsp:nvSpPr>
        <dsp:cNvPr id="0" name=""/>
        <dsp:cNvSpPr/>
      </dsp:nvSpPr>
      <dsp:spPr>
        <a:xfrm>
          <a:off x="1608559" y="1528235"/>
          <a:ext cx="499617" cy="476007"/>
        </a:xfrm>
        <a:custGeom>
          <a:avLst/>
          <a:gdLst/>
          <a:ahLst/>
          <a:cxnLst/>
          <a:rect l="0" t="0" r="0" b="0"/>
          <a:pathLst>
            <a:path>
              <a:moveTo>
                <a:pt x="0" y="476007"/>
              </a:moveTo>
              <a:lnTo>
                <a:pt x="249808" y="476007"/>
              </a:lnTo>
              <a:lnTo>
                <a:pt x="249808" y="0"/>
              </a:lnTo>
              <a:lnTo>
                <a:pt x="499617" y="0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PE" sz="500" kern="1200"/>
        </a:p>
      </dsp:txBody>
      <dsp:txXfrm>
        <a:off x="1841116" y="1748987"/>
        <a:ext cx="34503" cy="34503"/>
      </dsp:txXfrm>
    </dsp:sp>
    <dsp:sp modelId="{3B60E61F-4E2F-4D13-98FE-E02EC3018FCF}">
      <dsp:nvSpPr>
        <dsp:cNvPr id="0" name=""/>
        <dsp:cNvSpPr/>
      </dsp:nvSpPr>
      <dsp:spPr>
        <a:xfrm>
          <a:off x="1608559" y="576219"/>
          <a:ext cx="499617" cy="1428023"/>
        </a:xfrm>
        <a:custGeom>
          <a:avLst/>
          <a:gdLst/>
          <a:ahLst/>
          <a:cxnLst/>
          <a:rect l="0" t="0" r="0" b="0"/>
          <a:pathLst>
            <a:path>
              <a:moveTo>
                <a:pt x="0" y="1428023"/>
              </a:moveTo>
              <a:lnTo>
                <a:pt x="249808" y="1428023"/>
              </a:lnTo>
              <a:lnTo>
                <a:pt x="249808" y="0"/>
              </a:lnTo>
              <a:lnTo>
                <a:pt x="499617" y="0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PE" sz="500" kern="1200"/>
        </a:p>
      </dsp:txBody>
      <dsp:txXfrm>
        <a:off x="1820545" y="1252408"/>
        <a:ext cx="75645" cy="75645"/>
      </dsp:txXfrm>
    </dsp:sp>
    <dsp:sp modelId="{BA091545-D4E8-4B2D-B46C-7CC581B12E55}">
      <dsp:nvSpPr>
        <dsp:cNvPr id="0" name=""/>
        <dsp:cNvSpPr/>
      </dsp:nvSpPr>
      <dsp:spPr>
        <a:xfrm rot="16200000">
          <a:off x="-776489" y="1623436"/>
          <a:ext cx="4008486" cy="761612"/>
        </a:xfrm>
        <a:prstGeom prst="rect">
          <a:avLst/>
        </a:prstGeom>
        <a:solidFill>
          <a:schemeClr val="accent2">
            <a:shade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4000" kern="1200" dirty="0"/>
            <a:t>Entre pares</a:t>
          </a:r>
        </a:p>
      </dsp:txBody>
      <dsp:txXfrm>
        <a:off x="-776489" y="1623436"/>
        <a:ext cx="4008486" cy="761612"/>
      </dsp:txXfrm>
    </dsp:sp>
    <dsp:sp modelId="{66902FC7-9597-4602-970E-06441114188E}">
      <dsp:nvSpPr>
        <dsp:cNvPr id="0" name=""/>
        <dsp:cNvSpPr/>
      </dsp:nvSpPr>
      <dsp:spPr>
        <a:xfrm>
          <a:off x="2108177" y="195413"/>
          <a:ext cx="2498088" cy="761612"/>
        </a:xfrm>
        <a:prstGeom prst="rect">
          <a:avLst/>
        </a:prstGeom>
        <a:solidFill>
          <a:schemeClr val="accent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800" kern="1200" dirty="0"/>
            <a:t>1° V. Física y/o Psicológica</a:t>
          </a:r>
        </a:p>
      </dsp:txBody>
      <dsp:txXfrm>
        <a:off x="2108177" y="195413"/>
        <a:ext cx="2498088" cy="761612"/>
      </dsp:txXfrm>
    </dsp:sp>
    <dsp:sp modelId="{AE7ED833-532C-49D5-8EAD-0A87D8D9D9CC}">
      <dsp:nvSpPr>
        <dsp:cNvPr id="0" name=""/>
        <dsp:cNvSpPr/>
      </dsp:nvSpPr>
      <dsp:spPr>
        <a:xfrm>
          <a:off x="2108177" y="1147429"/>
          <a:ext cx="2498088" cy="761612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800" kern="1200" dirty="0"/>
            <a:t>2° Acoso Escolar (</a:t>
          </a:r>
          <a:r>
            <a:rPr lang="es-PE" sz="1800" kern="1200" dirty="0" err="1"/>
            <a:t>Bullying</a:t>
          </a:r>
          <a:r>
            <a:rPr lang="es-PE" sz="1800" kern="1200" dirty="0"/>
            <a:t> y Ciberbullying)</a:t>
          </a:r>
        </a:p>
      </dsp:txBody>
      <dsp:txXfrm>
        <a:off x="2108177" y="1147429"/>
        <a:ext cx="2498088" cy="761612"/>
      </dsp:txXfrm>
    </dsp:sp>
    <dsp:sp modelId="{083CDF3B-EBA5-49B0-955D-4E9B5F36AF48}">
      <dsp:nvSpPr>
        <dsp:cNvPr id="0" name=""/>
        <dsp:cNvSpPr/>
      </dsp:nvSpPr>
      <dsp:spPr>
        <a:xfrm>
          <a:off x="2108177" y="2099444"/>
          <a:ext cx="2498088" cy="761612"/>
        </a:xfrm>
        <a:prstGeom prst="rect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800" kern="1200" dirty="0"/>
            <a:t>3° V. con uso de armas</a:t>
          </a:r>
        </a:p>
      </dsp:txBody>
      <dsp:txXfrm>
        <a:off x="2108177" y="2099444"/>
        <a:ext cx="2498088" cy="761612"/>
      </dsp:txXfrm>
    </dsp:sp>
    <dsp:sp modelId="{8488AB1C-3777-41D7-9EC1-F80241A32192}">
      <dsp:nvSpPr>
        <dsp:cNvPr id="0" name=""/>
        <dsp:cNvSpPr/>
      </dsp:nvSpPr>
      <dsp:spPr>
        <a:xfrm>
          <a:off x="2108177" y="3051459"/>
          <a:ext cx="2498088" cy="761612"/>
        </a:xfrm>
        <a:prstGeom prst="rect">
          <a:avLst/>
        </a:prstGeom>
        <a:solidFill>
          <a:srgbClr val="CC33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800" kern="1200" dirty="0"/>
            <a:t>4° Violencia sexual</a:t>
          </a:r>
        </a:p>
      </dsp:txBody>
      <dsp:txXfrm>
        <a:off x="2108177" y="3051459"/>
        <a:ext cx="2498088" cy="76161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93BB7D-531D-45BD-BECA-B8E88475F6D4}">
      <dsp:nvSpPr>
        <dsp:cNvPr id="0" name=""/>
        <dsp:cNvSpPr/>
      </dsp:nvSpPr>
      <dsp:spPr>
        <a:xfrm>
          <a:off x="1661304" y="2017893"/>
          <a:ext cx="503020" cy="4792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1510" y="0"/>
              </a:lnTo>
              <a:lnTo>
                <a:pt x="251510" y="479249"/>
              </a:lnTo>
              <a:lnTo>
                <a:pt x="503020" y="479249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PE" sz="500" kern="1200"/>
        </a:p>
      </dsp:txBody>
      <dsp:txXfrm>
        <a:off x="1895444" y="2240148"/>
        <a:ext cx="34738" cy="34738"/>
      </dsp:txXfrm>
    </dsp:sp>
    <dsp:sp modelId="{3B60E61F-4E2F-4D13-98FE-E02EC3018FCF}">
      <dsp:nvSpPr>
        <dsp:cNvPr id="0" name=""/>
        <dsp:cNvSpPr/>
      </dsp:nvSpPr>
      <dsp:spPr>
        <a:xfrm>
          <a:off x="1661304" y="1538643"/>
          <a:ext cx="503020" cy="479249"/>
        </a:xfrm>
        <a:custGeom>
          <a:avLst/>
          <a:gdLst/>
          <a:ahLst/>
          <a:cxnLst/>
          <a:rect l="0" t="0" r="0" b="0"/>
          <a:pathLst>
            <a:path>
              <a:moveTo>
                <a:pt x="0" y="479249"/>
              </a:moveTo>
              <a:lnTo>
                <a:pt x="251510" y="479249"/>
              </a:lnTo>
              <a:lnTo>
                <a:pt x="251510" y="0"/>
              </a:lnTo>
              <a:lnTo>
                <a:pt x="503020" y="0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PE" sz="500" kern="1200"/>
        </a:p>
      </dsp:txBody>
      <dsp:txXfrm>
        <a:off x="1895444" y="1760898"/>
        <a:ext cx="34738" cy="34738"/>
      </dsp:txXfrm>
    </dsp:sp>
    <dsp:sp modelId="{BA091545-D4E8-4B2D-B46C-7CC581B12E55}">
      <dsp:nvSpPr>
        <dsp:cNvPr id="0" name=""/>
        <dsp:cNvSpPr/>
      </dsp:nvSpPr>
      <dsp:spPr>
        <a:xfrm rot="16200000">
          <a:off x="-739988" y="1634493"/>
          <a:ext cx="4035786" cy="766799"/>
        </a:xfrm>
        <a:prstGeom prst="rect">
          <a:avLst/>
        </a:prstGeom>
        <a:solidFill>
          <a:schemeClr val="accent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2700" kern="1200" dirty="0"/>
            <a:t>De personal de la I.E a estudiante </a:t>
          </a:r>
        </a:p>
      </dsp:txBody>
      <dsp:txXfrm>
        <a:off x="-739988" y="1634493"/>
        <a:ext cx="4035786" cy="766799"/>
      </dsp:txXfrm>
    </dsp:sp>
    <dsp:sp modelId="{66902FC7-9597-4602-970E-06441114188E}">
      <dsp:nvSpPr>
        <dsp:cNvPr id="0" name=""/>
        <dsp:cNvSpPr/>
      </dsp:nvSpPr>
      <dsp:spPr>
        <a:xfrm>
          <a:off x="2164324" y="1155243"/>
          <a:ext cx="2515101" cy="766799"/>
        </a:xfrm>
        <a:prstGeom prst="rect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2600" kern="1200" dirty="0"/>
            <a:t>5° Castigo físico y humillante </a:t>
          </a:r>
        </a:p>
      </dsp:txBody>
      <dsp:txXfrm>
        <a:off x="2164324" y="1155243"/>
        <a:ext cx="2515101" cy="766799"/>
      </dsp:txXfrm>
    </dsp:sp>
    <dsp:sp modelId="{AE7ED833-532C-49D5-8EAD-0A87D8D9D9CC}">
      <dsp:nvSpPr>
        <dsp:cNvPr id="0" name=""/>
        <dsp:cNvSpPr/>
      </dsp:nvSpPr>
      <dsp:spPr>
        <a:xfrm>
          <a:off x="2164324" y="2113742"/>
          <a:ext cx="2515101" cy="766799"/>
        </a:xfrm>
        <a:prstGeom prst="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2600" kern="1200" dirty="0"/>
            <a:t>6° Violencia Sexual</a:t>
          </a:r>
        </a:p>
      </dsp:txBody>
      <dsp:txXfrm>
        <a:off x="2164324" y="2113742"/>
        <a:ext cx="2515101" cy="76679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60E61F-4E2F-4D13-98FE-E02EC3018FCF}">
      <dsp:nvSpPr>
        <dsp:cNvPr id="0" name=""/>
        <dsp:cNvSpPr/>
      </dsp:nvSpPr>
      <dsp:spPr>
        <a:xfrm>
          <a:off x="1243406" y="1843190"/>
          <a:ext cx="47086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70867" y="45720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PE" sz="500" kern="1200"/>
        </a:p>
      </dsp:txBody>
      <dsp:txXfrm>
        <a:off x="1467068" y="1877138"/>
        <a:ext cx="23543" cy="23543"/>
      </dsp:txXfrm>
    </dsp:sp>
    <dsp:sp modelId="{BA091545-D4E8-4B2D-B46C-7CC581B12E55}">
      <dsp:nvSpPr>
        <dsp:cNvPr id="0" name=""/>
        <dsp:cNvSpPr/>
      </dsp:nvSpPr>
      <dsp:spPr>
        <a:xfrm rot="16200000">
          <a:off x="-1004396" y="1530017"/>
          <a:ext cx="3777821" cy="717785"/>
        </a:xfrm>
        <a:prstGeom prst="rect">
          <a:avLst/>
        </a:prstGeom>
        <a:solidFill>
          <a:schemeClr val="accent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2600" kern="1200" dirty="0"/>
            <a:t>Por un familiar u otra persona</a:t>
          </a:r>
        </a:p>
      </dsp:txBody>
      <dsp:txXfrm>
        <a:off x="-1004396" y="1530017"/>
        <a:ext cx="3777821" cy="717785"/>
      </dsp:txXfrm>
    </dsp:sp>
    <dsp:sp modelId="{66902FC7-9597-4602-970E-06441114188E}">
      <dsp:nvSpPr>
        <dsp:cNvPr id="0" name=""/>
        <dsp:cNvSpPr/>
      </dsp:nvSpPr>
      <dsp:spPr>
        <a:xfrm>
          <a:off x="1714274" y="1530017"/>
          <a:ext cx="2354338" cy="717785"/>
        </a:xfrm>
        <a:prstGeom prst="rect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2300" kern="1200" dirty="0"/>
            <a:t>7° V. Psicológica, física y/o sexual</a:t>
          </a:r>
        </a:p>
      </dsp:txBody>
      <dsp:txXfrm>
        <a:off x="1714274" y="1530017"/>
        <a:ext cx="2354338" cy="7177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5113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25088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5113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785827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5113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05289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991334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092255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40673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>
          <a:extLst>
            <a:ext uri="{FF2B5EF4-FFF2-40B4-BE49-F238E27FC236}">
              <a16:creationId xmlns:a16="http://schemas.microsoft.com/office/drawing/2014/main" id="{8F25F877-6050-6520-1B13-B727E58B9A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>
            <a:extLst>
              <a:ext uri="{FF2B5EF4-FFF2-40B4-BE49-F238E27FC236}">
                <a16:creationId xmlns:a16="http://schemas.microsoft.com/office/drawing/2014/main" id="{0752A7E2-ACAF-DE2F-54DE-277C83FFD85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2:notes">
            <a:extLst>
              <a:ext uri="{FF2B5EF4-FFF2-40B4-BE49-F238E27FC236}">
                <a16:creationId xmlns:a16="http://schemas.microsoft.com/office/drawing/2014/main" id="{DE3D649B-80E0-0648-02A4-372DD651586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816899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5113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127558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79479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79520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5113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283022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721404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98578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5113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250516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5113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880556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5113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650002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5113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328380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1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1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8.pn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3" Type="http://schemas.openxmlformats.org/officeDocument/2006/relationships/image" Target="../media/image2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4.png"/><Relationship Id="rId9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5.png"/><Relationship Id="rId10" Type="http://schemas.openxmlformats.org/officeDocument/2006/relationships/image" Target="../media/image33.png"/><Relationship Id="rId4" Type="http://schemas.openxmlformats.org/officeDocument/2006/relationships/image" Target="../media/image4.png"/><Relationship Id="rId9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diagramColors" Target="../diagrams/colors2.xml"/><Relationship Id="rId18" Type="http://schemas.openxmlformats.org/officeDocument/2006/relationships/diagramColors" Target="../diagrams/colors3.xml"/><Relationship Id="rId3" Type="http://schemas.openxmlformats.org/officeDocument/2006/relationships/image" Target="../media/image2.png"/><Relationship Id="rId21" Type="http://schemas.openxmlformats.org/officeDocument/2006/relationships/image" Target="../media/image5.png"/><Relationship Id="rId7" Type="http://schemas.openxmlformats.org/officeDocument/2006/relationships/diagramQuickStyle" Target="../diagrams/quickStyle1.xml"/><Relationship Id="rId12" Type="http://schemas.openxmlformats.org/officeDocument/2006/relationships/diagramQuickStyle" Target="../diagrams/quickStyle2.xml"/><Relationship Id="rId17" Type="http://schemas.openxmlformats.org/officeDocument/2006/relationships/diagramQuickStyle" Target="../diagrams/quickStyle3.xml"/><Relationship Id="rId2" Type="http://schemas.openxmlformats.org/officeDocument/2006/relationships/notesSlide" Target="../notesSlides/notesSlide4.xml"/><Relationship Id="rId16" Type="http://schemas.openxmlformats.org/officeDocument/2006/relationships/diagramLayout" Target="../diagrams/layout3.xml"/><Relationship Id="rId20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11" Type="http://schemas.openxmlformats.org/officeDocument/2006/relationships/diagramLayout" Target="../diagrams/layout2.xml"/><Relationship Id="rId5" Type="http://schemas.openxmlformats.org/officeDocument/2006/relationships/diagramData" Target="../diagrams/data1.xml"/><Relationship Id="rId15" Type="http://schemas.openxmlformats.org/officeDocument/2006/relationships/diagramData" Target="../diagrams/data3.xml"/><Relationship Id="rId10" Type="http://schemas.openxmlformats.org/officeDocument/2006/relationships/diagramData" Target="../diagrams/data2.xml"/><Relationship Id="rId19" Type="http://schemas.microsoft.com/office/2007/relationships/diagramDrawing" Target="../diagrams/drawing3.xml"/><Relationship Id="rId4" Type="http://schemas.openxmlformats.org/officeDocument/2006/relationships/image" Target="../media/image4.png"/><Relationship Id="rId9" Type="http://schemas.microsoft.com/office/2007/relationships/diagramDrawing" Target="../diagrams/drawing1.xml"/><Relationship Id="rId14" Type="http://schemas.microsoft.com/office/2007/relationships/diagramDrawing" Target="../diagrams/drawin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597708" y="229843"/>
            <a:ext cx="3077873" cy="750166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>
            <a:spLocks noGrp="1"/>
          </p:cNvSpPr>
          <p:nvPr>
            <p:ph type="ctrTitle"/>
          </p:nvPr>
        </p:nvSpPr>
        <p:spPr>
          <a:xfrm>
            <a:off x="1530284" y="2784960"/>
            <a:ext cx="9131431" cy="1267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Poppins"/>
              <a:buNone/>
            </a:pPr>
            <a:r>
              <a:rPr lang="es-PE" sz="3600" b="1" dirty="0">
                <a:solidFill>
                  <a:schemeClr val="lt1"/>
                </a:solidFill>
                <a:latin typeface="Poppins"/>
                <a:cs typeface="Poppins"/>
                <a:sym typeface="Poppins"/>
              </a:rPr>
              <a:t>Actualización de los protocolos para la atención de la violencia contra estudiantes</a:t>
            </a:r>
            <a:endParaRPr sz="3600" dirty="0"/>
          </a:p>
        </p:txBody>
      </p:sp>
      <p:cxnSp>
        <p:nvCxnSpPr>
          <p:cNvPr id="87" name="Google Shape;87;p1"/>
          <p:cNvCxnSpPr/>
          <p:nvPr/>
        </p:nvCxnSpPr>
        <p:spPr>
          <a:xfrm>
            <a:off x="3790649" y="4236115"/>
            <a:ext cx="4610700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88" name="Google Shape;88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85368" y="-1095130"/>
            <a:ext cx="2350478" cy="827368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"/>
          <p:cNvSpPr txBox="1"/>
          <p:nvPr/>
        </p:nvSpPr>
        <p:spPr>
          <a:xfrm>
            <a:off x="5078437" y="6034015"/>
            <a:ext cx="2035126" cy="587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lang="es-PE" sz="2800" b="0" i="0" u="none" strike="noStrike" cap="none" dirty="0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rPr>
              <a:t>2026</a:t>
            </a:r>
            <a:endParaRPr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D0DD915B-E969-4F3E-A60E-1F970AE1A4B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6045" y="54206"/>
            <a:ext cx="893946" cy="871597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5E487403-7268-40D7-8E8C-0729E834908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944" t="25694" r="7084" b="34445"/>
          <a:stretch/>
        </p:blipFill>
        <p:spPr>
          <a:xfrm>
            <a:off x="10101441" y="23279"/>
            <a:ext cx="1874514" cy="86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6412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5"/>
          <p:cNvSpPr txBox="1">
            <a:spLocks noGrp="1"/>
          </p:cNvSpPr>
          <p:nvPr>
            <p:ph type="ctrTitle"/>
          </p:nvPr>
        </p:nvSpPr>
        <p:spPr>
          <a:xfrm>
            <a:off x="1524000" y="2862839"/>
            <a:ext cx="9144000" cy="11323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Poppins"/>
              <a:buNone/>
            </a:pPr>
            <a:r>
              <a:rPr lang="es-PE" b="1" dirty="0">
                <a:solidFill>
                  <a:schemeClr val="tx1"/>
                </a:solidFill>
                <a:latin typeface="Poppins"/>
                <a:ea typeface="Poppins"/>
                <a:cs typeface="Poppins"/>
                <a:sym typeface="Poppins"/>
              </a:rPr>
              <a:t>III. Portal SíseVe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130" name="Google Shape;130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04868" y="233303"/>
            <a:ext cx="2788669" cy="61463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E8B62122-5C00-4C1B-A6F2-2375DA846F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757" y="185258"/>
            <a:ext cx="728943" cy="710719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F1480875-5FA4-400C-825C-D1219A124E5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944" t="25694" r="7084" b="34445"/>
          <a:stretch/>
        </p:blipFill>
        <p:spPr>
          <a:xfrm>
            <a:off x="10225266" y="26857"/>
            <a:ext cx="1874514" cy="86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746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D1ED199A-BAAB-4005-A745-93C20281B78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944" t="25694" r="7084" b="34445"/>
          <a:stretch/>
        </p:blipFill>
        <p:spPr>
          <a:xfrm>
            <a:off x="10178418" y="0"/>
            <a:ext cx="1874514" cy="86912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89DB2291-28BE-4C8A-8B5C-704CAE43BD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5400" y="124511"/>
            <a:ext cx="800925" cy="780902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FD8299CF-1260-B486-A184-268C016557A8}"/>
              </a:ext>
            </a:extLst>
          </p:cNvPr>
          <p:cNvSpPr txBox="1"/>
          <p:nvPr/>
        </p:nvSpPr>
        <p:spPr>
          <a:xfrm>
            <a:off x="7155788" y="2716039"/>
            <a:ext cx="30226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24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¿QUÉ ES LA EXPERIENCIA?</a:t>
            </a:r>
            <a:endParaRPr lang="es-PE" sz="24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From KlickPin CF 🎨 Copy this budget-friendly lunchbox idea roundup that feel luxe without spending a fortune with aesthetic touches that photograph beautifully and - Pin-31032684929832665">
            <a:hlinkClick r:id="" action="ppaction://media"/>
            <a:extLst>
              <a:ext uri="{FF2B5EF4-FFF2-40B4-BE49-F238E27FC236}">
                <a16:creationId xmlns:a16="http://schemas.microsoft.com/office/drawing/2014/main" id="{5B6D7481-C2B0-90A2-CBA5-6CE95F37A95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013582" y="108636"/>
            <a:ext cx="3862117" cy="6648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348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F86DB3F9-B68B-4F12-8567-18759278CD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502" y="116651"/>
            <a:ext cx="11844996" cy="6624697"/>
          </a:xfrm>
          <a:prstGeom prst="rect">
            <a:avLst/>
          </a:prstGeom>
        </p:spPr>
      </p:pic>
      <p:pic>
        <p:nvPicPr>
          <p:cNvPr id="130" name="Google Shape;130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04868" y="233303"/>
            <a:ext cx="2788669" cy="61463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9DFB80D5-A8B1-4CBA-BE94-FF28E014AC2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944" t="25694" r="7084" b="34445"/>
          <a:stretch/>
        </p:blipFill>
        <p:spPr>
          <a:xfrm>
            <a:off x="7748766" y="116651"/>
            <a:ext cx="1874514" cy="86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7271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98EE5E-043C-5694-49B2-CCF5F4473B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4A9C5388-5963-8D34-A760-7A481CB44E5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944" t="25694" r="7084" b="34445"/>
          <a:stretch/>
        </p:blipFill>
        <p:spPr>
          <a:xfrm>
            <a:off x="10178418" y="0"/>
            <a:ext cx="1874514" cy="869120"/>
          </a:xfrm>
          <a:prstGeom prst="rect">
            <a:avLst/>
          </a:prstGeom>
        </p:spPr>
      </p:pic>
      <p:pic>
        <p:nvPicPr>
          <p:cNvPr id="9" name="Google Shape;96;p2">
            <a:extLst>
              <a:ext uri="{FF2B5EF4-FFF2-40B4-BE49-F238E27FC236}">
                <a16:creationId xmlns:a16="http://schemas.microsoft.com/office/drawing/2014/main" id="{BE8AB7DB-2497-69B5-5E0B-965B27B384AF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06966" y="124511"/>
            <a:ext cx="2420162" cy="6374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0532AEE1-8C0C-95EC-173C-2E33A76513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400" y="124511"/>
            <a:ext cx="800925" cy="780902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D2DDD2E7-6EB6-0784-EF97-000B89BAFA91}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" t="5511" r="4365" b="10491"/>
          <a:stretch/>
        </p:blipFill>
        <p:spPr bwMode="auto">
          <a:xfrm>
            <a:off x="4355147" y="987742"/>
            <a:ext cx="7522528" cy="523208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40793270-2201-7639-712F-ED5012BB715E}"/>
              </a:ext>
            </a:extLst>
          </p:cNvPr>
          <p:cNvSpPr txBox="1"/>
          <p:nvPr/>
        </p:nvSpPr>
        <p:spPr>
          <a:xfrm>
            <a:off x="675862" y="2326740"/>
            <a:ext cx="302263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36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¿Qué sugieren que hagamos?</a:t>
            </a:r>
          </a:p>
        </p:txBody>
      </p:sp>
    </p:spTree>
    <p:extLst>
      <p:ext uri="{BB962C8B-B14F-4D97-AF65-F5344CB8AC3E}">
        <p14:creationId xmlns:p14="http://schemas.microsoft.com/office/powerpoint/2010/main" val="5082506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"/>
          <p:cNvSpPr/>
          <p:nvPr/>
        </p:nvSpPr>
        <p:spPr>
          <a:xfrm rot="10800000">
            <a:off x="0" y="0"/>
            <a:ext cx="12192000" cy="829994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A9EA7A9B-3D82-4601-B47C-4DF201EB6B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944" t="25694" r="7084" b="34445"/>
          <a:stretch/>
        </p:blipFill>
        <p:spPr>
          <a:xfrm>
            <a:off x="10188681" y="32243"/>
            <a:ext cx="1874514" cy="869120"/>
          </a:xfrm>
          <a:prstGeom prst="rect">
            <a:avLst/>
          </a:prstGeom>
        </p:spPr>
      </p:pic>
      <p:pic>
        <p:nvPicPr>
          <p:cNvPr id="96" name="Google Shape;96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627419" y="74352"/>
            <a:ext cx="2323004" cy="6374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147C852B-BCCD-4538-9956-2655431B87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882" y="188016"/>
            <a:ext cx="851279" cy="829997"/>
          </a:xfrm>
          <a:prstGeom prst="rect">
            <a:avLst/>
          </a:prstGeom>
        </p:spPr>
      </p:pic>
      <p:sp>
        <p:nvSpPr>
          <p:cNvPr id="11" name="Google Shape;127;p5">
            <a:extLst>
              <a:ext uri="{FF2B5EF4-FFF2-40B4-BE49-F238E27FC236}">
                <a16:creationId xmlns:a16="http://schemas.microsoft.com/office/drawing/2014/main" id="{3A3E35E9-A434-4A8C-B404-5420EEC30EF5}"/>
              </a:ext>
            </a:extLst>
          </p:cNvPr>
          <p:cNvSpPr txBox="1">
            <a:spLocks/>
          </p:cNvSpPr>
          <p:nvPr/>
        </p:nvSpPr>
        <p:spPr>
          <a:xfrm>
            <a:off x="1524000" y="608498"/>
            <a:ext cx="9144000" cy="11323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775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Clr>
                <a:schemeClr val="lt1"/>
              </a:buClr>
              <a:buSzPts val="6000"/>
              <a:buFont typeface="Poppins"/>
              <a:buNone/>
            </a:pPr>
            <a:r>
              <a:rPr lang="es-PE" b="1" dirty="0">
                <a:solidFill>
                  <a:schemeClr val="tx1"/>
                </a:solidFill>
              </a:rPr>
              <a:t>¿Qué debemos de tener en cuenta con referencia a los Documentos en la Plataforma?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81C4D55F-A9D0-4EDA-A543-25C8C524DC5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5275" y="1805984"/>
            <a:ext cx="11601450" cy="1798614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B346E19C-3FBF-4013-A129-A4E0A405166C}"/>
              </a:ext>
            </a:extLst>
          </p:cNvPr>
          <p:cNvSpPr txBox="1"/>
          <p:nvPr/>
        </p:nvSpPr>
        <p:spPr>
          <a:xfrm>
            <a:off x="455264" y="1522594"/>
            <a:ext cx="13640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6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FECHAS</a:t>
            </a:r>
            <a:endParaRPr lang="es-PE" sz="16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75F9E82A-3EC8-42C4-B064-B1382E1B824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5275" y="3779396"/>
            <a:ext cx="11601450" cy="1726589"/>
          </a:xfrm>
          <a:prstGeom prst="rect">
            <a:avLst/>
          </a:prstGeom>
        </p:spPr>
      </p:pic>
      <p:sp>
        <p:nvSpPr>
          <p:cNvPr id="7" name="Elipse 6">
            <a:extLst>
              <a:ext uri="{FF2B5EF4-FFF2-40B4-BE49-F238E27FC236}">
                <a16:creationId xmlns:a16="http://schemas.microsoft.com/office/drawing/2014/main" id="{DB3D3FF0-F8C3-4A1B-8835-786F5A20F082}"/>
              </a:ext>
            </a:extLst>
          </p:cNvPr>
          <p:cNvSpPr/>
          <p:nvPr/>
        </p:nvSpPr>
        <p:spPr>
          <a:xfrm>
            <a:off x="10092628" y="1867800"/>
            <a:ext cx="1895475" cy="628650"/>
          </a:xfrm>
          <a:prstGeom prst="ellipse">
            <a:avLst/>
          </a:prstGeom>
          <a:noFill/>
          <a:ln>
            <a:solidFill>
              <a:srgbClr val="CC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>
              <a:highlight>
                <a:srgbClr val="FFFF00"/>
              </a:highlight>
            </a:endParaRPr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DCB0DFB2-A904-4B9E-8152-C822D769A3BC}"/>
              </a:ext>
            </a:extLst>
          </p:cNvPr>
          <p:cNvSpPr/>
          <p:nvPr/>
        </p:nvSpPr>
        <p:spPr>
          <a:xfrm>
            <a:off x="10092628" y="3803112"/>
            <a:ext cx="1895475" cy="628650"/>
          </a:xfrm>
          <a:prstGeom prst="ellipse">
            <a:avLst/>
          </a:prstGeom>
          <a:noFill/>
          <a:ln>
            <a:solidFill>
              <a:srgbClr val="CC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100032491"/>
      </p:ext>
    </p:extLst>
  </p:cSld>
  <p:clrMapOvr>
    <a:masterClrMapping/>
  </p:clrMapOvr>
  <p:transition spd="med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"/>
          <p:cNvSpPr/>
          <p:nvPr/>
        </p:nvSpPr>
        <p:spPr>
          <a:xfrm rot="10800000">
            <a:off x="0" y="0"/>
            <a:ext cx="12192000" cy="829994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6" name="Google Shape;96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27419" y="74352"/>
            <a:ext cx="2323004" cy="6374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147C852B-BCCD-4538-9956-2655431B87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882" y="188016"/>
            <a:ext cx="851279" cy="829997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54A71036-848A-47E0-87BE-103D13BAD4FF}"/>
              </a:ext>
            </a:extLst>
          </p:cNvPr>
          <p:cNvSpPr txBox="1"/>
          <p:nvPr/>
        </p:nvSpPr>
        <p:spPr>
          <a:xfrm>
            <a:off x="417164" y="1206030"/>
            <a:ext cx="30118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6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DATOS PERSONALES</a:t>
            </a:r>
            <a:endParaRPr lang="es-PE" sz="16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C70CF90B-E3D7-46AA-820C-D398C2819D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7164" y="1834739"/>
            <a:ext cx="5898035" cy="4613685"/>
          </a:xfrm>
          <a:prstGeom prst="rect">
            <a:avLst/>
          </a:prstGeom>
        </p:spPr>
      </p:pic>
      <p:pic>
        <p:nvPicPr>
          <p:cNvPr id="5" name="Gráfico 4" descr="Cerrar con relleno sólido">
            <a:extLst>
              <a:ext uri="{FF2B5EF4-FFF2-40B4-BE49-F238E27FC236}">
                <a16:creationId xmlns:a16="http://schemas.microsoft.com/office/drawing/2014/main" id="{957268C8-DB58-4C46-8691-308BAC3EBF2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6800" y="1834739"/>
            <a:ext cx="4457700" cy="44577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A27646D2-C09B-4AC0-8F91-C0D940F925B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6000" y="1985103"/>
            <a:ext cx="5705919" cy="4463321"/>
          </a:xfrm>
          <a:prstGeom prst="rect">
            <a:avLst/>
          </a:prstGeom>
        </p:spPr>
      </p:pic>
      <p:pic>
        <p:nvPicPr>
          <p:cNvPr id="9" name="Gráfico 8" descr="Marca de verificación con relleno sólido">
            <a:extLst>
              <a:ext uri="{FF2B5EF4-FFF2-40B4-BE49-F238E27FC236}">
                <a16:creationId xmlns:a16="http://schemas.microsoft.com/office/drawing/2014/main" id="{DD0E8C3C-BE0E-42DA-9A54-F2471B9B498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105774" y="1985103"/>
            <a:ext cx="4238501" cy="4238501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6EAAB893-17B5-45B2-A3EF-08A8ADBC9786}"/>
              </a:ext>
            </a:extLst>
          </p:cNvPr>
          <p:cNvSpPr txBox="1"/>
          <p:nvPr/>
        </p:nvSpPr>
        <p:spPr>
          <a:xfrm>
            <a:off x="3429000" y="1148165"/>
            <a:ext cx="851579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dirty="0"/>
              <a:t>La Ley de Protección de Datos Personales (</a:t>
            </a:r>
            <a:r>
              <a:rPr lang="es-MX" dirty="0" err="1"/>
              <a:t>N°</a:t>
            </a:r>
            <a:r>
              <a:rPr lang="es-MX" dirty="0"/>
              <a:t> 29733) en Perú garantiza el derecho fundamental a la privacidad de las personas naturales sobre sus datos, obligando a entidades públicas y privadas a obtener consentimiento explícito para tratarlos</a:t>
            </a:r>
            <a:r>
              <a:rPr lang="es-MX" b="0" i="0" dirty="0">
                <a:solidFill>
                  <a:srgbClr val="0A0A0A"/>
                </a:solidFill>
                <a:effectLst/>
                <a:latin typeface="Google Sans"/>
              </a:rPr>
              <a:t>. </a:t>
            </a:r>
            <a:endParaRPr lang="es-PE" dirty="0"/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5792FB05-2384-4FA0-A0DA-A6779CA6084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944" t="25694" r="7084" b="34445"/>
          <a:stretch/>
        </p:blipFill>
        <p:spPr>
          <a:xfrm>
            <a:off x="10188681" y="73285"/>
            <a:ext cx="1874514" cy="86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383772"/>
      </p:ext>
    </p:extLst>
  </p:cSld>
  <p:clrMapOvr>
    <a:masterClrMapping/>
  </p:clrMapOvr>
  <p:transition spd="med">
    <p:pull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"/>
          <p:cNvSpPr/>
          <p:nvPr/>
        </p:nvSpPr>
        <p:spPr>
          <a:xfrm rot="10800000">
            <a:off x="0" y="0"/>
            <a:ext cx="12192000" cy="829994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6" name="Google Shape;96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20882" y="187841"/>
            <a:ext cx="2061273" cy="45431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DAF84281-B5D8-4F35-9756-A2CC1BFD2F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132" y="119276"/>
            <a:ext cx="728943" cy="710719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68A27E7A-28D8-4AE1-A1E3-887997D51153}"/>
              </a:ext>
            </a:extLst>
          </p:cNvPr>
          <p:cNvSpPr txBox="1"/>
          <p:nvPr/>
        </p:nvSpPr>
        <p:spPr>
          <a:xfrm>
            <a:off x="417164" y="1206030"/>
            <a:ext cx="30118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6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FIRMAS</a:t>
            </a:r>
            <a:endParaRPr lang="es-PE" sz="16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0BD1600-4E62-4122-81C2-E33684C64F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6862" y="1771650"/>
            <a:ext cx="4838253" cy="4262811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8E42C716-C4D4-4589-A194-EA1CCFB9E6A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1771650"/>
            <a:ext cx="5311255" cy="4154605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5ADF0306-1875-4C32-9EA7-2246C215CAE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944" t="25694" r="7084" b="34445"/>
          <a:stretch/>
        </p:blipFill>
        <p:spPr>
          <a:xfrm>
            <a:off x="10168116" y="62625"/>
            <a:ext cx="1874514" cy="86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2342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>
          <a:extLst>
            <a:ext uri="{FF2B5EF4-FFF2-40B4-BE49-F238E27FC236}">
              <a16:creationId xmlns:a16="http://schemas.microsoft.com/office/drawing/2014/main" id="{23819CAB-CF6E-7C8C-860A-46CB581070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">
            <a:extLst>
              <a:ext uri="{FF2B5EF4-FFF2-40B4-BE49-F238E27FC236}">
                <a16:creationId xmlns:a16="http://schemas.microsoft.com/office/drawing/2014/main" id="{57B1FE62-BDA4-56ED-5F34-59460A26BC8A}"/>
              </a:ext>
            </a:extLst>
          </p:cNvPr>
          <p:cNvSpPr/>
          <p:nvPr/>
        </p:nvSpPr>
        <p:spPr>
          <a:xfrm rot="10800000">
            <a:off x="0" y="0"/>
            <a:ext cx="12192000" cy="829994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6" name="Google Shape;96;p2">
            <a:extLst>
              <a:ext uri="{FF2B5EF4-FFF2-40B4-BE49-F238E27FC236}">
                <a16:creationId xmlns:a16="http://schemas.microsoft.com/office/drawing/2014/main" id="{C00AFBCB-ED2D-2312-B352-7965E89699F4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20882" y="187841"/>
            <a:ext cx="2061273" cy="45431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987BEC69-B66F-A0FB-5A62-C0CA4CE71F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132" y="119276"/>
            <a:ext cx="728943" cy="710719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4860469A-E5E4-A9AE-2D33-7247595A5B5A}"/>
              </a:ext>
            </a:extLst>
          </p:cNvPr>
          <p:cNvSpPr txBox="1"/>
          <p:nvPr/>
        </p:nvSpPr>
        <p:spPr>
          <a:xfrm>
            <a:off x="2335795" y="829994"/>
            <a:ext cx="73061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2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ACTUALIZACIÓN DE LA PLATAFORMA SISEVE</a:t>
            </a: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6C32ED6-A902-69D1-B1F5-BABF3C1230B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944" t="25694" r="7084" b="34445"/>
          <a:stretch/>
        </p:blipFill>
        <p:spPr>
          <a:xfrm>
            <a:off x="10168116" y="62625"/>
            <a:ext cx="1874514" cy="86912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D924A2D2-7AC0-1F7D-0089-FAB5DFEC03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9289" y="1646584"/>
            <a:ext cx="3041370" cy="1060401"/>
          </a:xfrm>
          <a:prstGeom prst="rect">
            <a:avLst/>
          </a:prstGeom>
        </p:spPr>
      </p:pic>
      <p:sp>
        <p:nvSpPr>
          <p:cNvPr id="5" name="Google Shape;256;p2">
            <a:extLst>
              <a:ext uri="{FF2B5EF4-FFF2-40B4-BE49-F238E27FC236}">
                <a16:creationId xmlns:a16="http://schemas.microsoft.com/office/drawing/2014/main" id="{798DD5AA-F068-583C-092E-7FFF6C571495}"/>
              </a:ext>
            </a:extLst>
          </p:cNvPr>
          <p:cNvSpPr txBox="1">
            <a:spLocks/>
          </p:cNvSpPr>
          <p:nvPr/>
        </p:nvSpPr>
        <p:spPr>
          <a:xfrm>
            <a:off x="4053649" y="1942068"/>
            <a:ext cx="3433567" cy="764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SzPts val="1800"/>
            </a:pPr>
            <a:r>
              <a:rPr lang="es-MX" sz="3200" b="1" dirty="0">
                <a:solidFill>
                  <a:srgbClr val="002060"/>
                </a:solidFill>
                <a:latin typeface="Poppins"/>
                <a:ea typeface="Poppins"/>
                <a:cs typeface="Poppins"/>
                <a:sym typeface="Poppins"/>
              </a:rPr>
              <a:t>PROTOCOLO 5</a:t>
            </a:r>
            <a:endParaRPr lang="es-MX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1FF47FCB-F630-6B5D-3429-4AF8237DE4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9289" y="2995552"/>
            <a:ext cx="3172268" cy="866896"/>
          </a:xfrm>
          <a:prstGeom prst="rect">
            <a:avLst/>
          </a:prstGeom>
        </p:spPr>
      </p:pic>
      <p:sp>
        <p:nvSpPr>
          <p:cNvPr id="12" name="Google Shape;256;p2">
            <a:extLst>
              <a:ext uri="{FF2B5EF4-FFF2-40B4-BE49-F238E27FC236}">
                <a16:creationId xmlns:a16="http://schemas.microsoft.com/office/drawing/2014/main" id="{903341E7-AF9E-FDA2-7276-F7B9257A5926}"/>
              </a:ext>
            </a:extLst>
          </p:cNvPr>
          <p:cNvSpPr txBox="1">
            <a:spLocks/>
          </p:cNvSpPr>
          <p:nvPr/>
        </p:nvSpPr>
        <p:spPr>
          <a:xfrm>
            <a:off x="4041557" y="3162777"/>
            <a:ext cx="3433567" cy="764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SzPts val="1800"/>
            </a:pPr>
            <a:r>
              <a:rPr lang="es-MX" sz="3200" b="1" dirty="0">
                <a:solidFill>
                  <a:srgbClr val="002060"/>
                </a:solidFill>
                <a:latin typeface="Poppins"/>
                <a:ea typeface="Poppins"/>
                <a:cs typeface="Poppins"/>
                <a:sym typeface="Poppins"/>
              </a:rPr>
              <a:t>PROTOCOLO 2</a:t>
            </a:r>
            <a:endParaRPr lang="es-MX" dirty="0"/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EA08CC52-C780-3D23-98A2-039629310EB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7603" y="4201612"/>
            <a:ext cx="3115110" cy="828791"/>
          </a:xfrm>
          <a:prstGeom prst="rect">
            <a:avLst/>
          </a:prstGeom>
        </p:spPr>
      </p:pic>
      <p:sp>
        <p:nvSpPr>
          <p:cNvPr id="15" name="Google Shape;256;p2">
            <a:extLst>
              <a:ext uri="{FF2B5EF4-FFF2-40B4-BE49-F238E27FC236}">
                <a16:creationId xmlns:a16="http://schemas.microsoft.com/office/drawing/2014/main" id="{4E6CD419-BB2A-6C46-9091-90DD8F0CC859}"/>
              </a:ext>
            </a:extLst>
          </p:cNvPr>
          <p:cNvSpPr txBox="1">
            <a:spLocks/>
          </p:cNvSpPr>
          <p:nvPr/>
        </p:nvSpPr>
        <p:spPr>
          <a:xfrm>
            <a:off x="4041557" y="4383486"/>
            <a:ext cx="3433567" cy="764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SzPts val="1800"/>
            </a:pPr>
            <a:r>
              <a:rPr lang="es-MX" sz="3200" b="1" dirty="0">
                <a:solidFill>
                  <a:srgbClr val="002060"/>
                </a:solidFill>
                <a:latin typeface="Poppins"/>
                <a:ea typeface="Poppins"/>
                <a:cs typeface="Poppins"/>
                <a:sym typeface="Poppins"/>
              </a:rPr>
              <a:t>PROTOCOLO 1</a:t>
            </a:r>
            <a:endParaRPr lang="es-MX" dirty="0"/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15E7616E-A98E-EB47-0100-1236D972E6F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9025" y="5486195"/>
            <a:ext cx="3144624" cy="934047"/>
          </a:xfrm>
          <a:prstGeom prst="rect">
            <a:avLst/>
          </a:prstGeom>
        </p:spPr>
      </p:pic>
      <p:sp>
        <p:nvSpPr>
          <p:cNvPr id="18" name="Google Shape;256;p2">
            <a:extLst>
              <a:ext uri="{FF2B5EF4-FFF2-40B4-BE49-F238E27FC236}">
                <a16:creationId xmlns:a16="http://schemas.microsoft.com/office/drawing/2014/main" id="{E91D22CC-752B-4944-E28D-43DA3C98BCC5}"/>
              </a:ext>
            </a:extLst>
          </p:cNvPr>
          <p:cNvSpPr txBox="1">
            <a:spLocks/>
          </p:cNvSpPr>
          <p:nvPr/>
        </p:nvSpPr>
        <p:spPr>
          <a:xfrm>
            <a:off x="4134734" y="5655325"/>
            <a:ext cx="3433567" cy="764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SzPts val="1800"/>
            </a:pPr>
            <a:r>
              <a:rPr lang="es-MX" sz="3200" b="1" dirty="0">
                <a:solidFill>
                  <a:srgbClr val="002060"/>
                </a:solidFill>
                <a:latin typeface="Poppins"/>
                <a:ea typeface="Poppins"/>
                <a:cs typeface="Poppins"/>
                <a:sym typeface="Poppins"/>
              </a:rPr>
              <a:t>PROTOCOLO 4</a:t>
            </a:r>
            <a:endParaRPr lang="es-MX" dirty="0"/>
          </a:p>
        </p:txBody>
      </p:sp>
      <p:pic>
        <p:nvPicPr>
          <p:cNvPr id="2" name="Imagen 1" descr="Niño Pensando Seriamente PNG ,dibujos Archivo Comprimido, Descomprimir  Contraseña, Clasificación De Archivos PNG y PSD para Descargar Gratis |  Pngtree">
            <a:extLst>
              <a:ext uri="{FF2B5EF4-FFF2-40B4-BE49-F238E27FC236}">
                <a16:creationId xmlns:a16="http://schemas.microsoft.com/office/drawing/2014/main" id="{E5FEE746-BC0A-D4C1-50C5-938902F75C9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45103" y="1060826"/>
            <a:ext cx="5146897" cy="5146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943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D1ED199A-BAAB-4005-A745-93C20281B7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944" t="25694" r="7084" b="34445"/>
          <a:stretch/>
        </p:blipFill>
        <p:spPr>
          <a:xfrm>
            <a:off x="10178418" y="0"/>
            <a:ext cx="1874514" cy="86912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89DB2291-28BE-4C8A-8B5C-704CAE43BD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400" y="124511"/>
            <a:ext cx="800925" cy="780902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FD8299CF-1260-B486-A184-268C016557A8}"/>
              </a:ext>
            </a:extLst>
          </p:cNvPr>
          <p:cNvSpPr txBox="1"/>
          <p:nvPr/>
        </p:nvSpPr>
        <p:spPr>
          <a:xfrm>
            <a:off x="2406316" y="443748"/>
            <a:ext cx="71226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2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ANEXO 01 – Atención de casos en el Nivel Inicial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4F6082D5-702C-36A8-4B3F-6B5A5C55746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40917"/>
          <a:stretch>
            <a:fillRect/>
          </a:stretch>
        </p:blipFill>
        <p:spPr>
          <a:xfrm>
            <a:off x="537882" y="1740820"/>
            <a:ext cx="5615594" cy="3771302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D8E2F197-2DCE-904E-F581-93FCB26C8E3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-2101" t="58813"/>
          <a:stretch>
            <a:fillRect/>
          </a:stretch>
        </p:blipFill>
        <p:spPr>
          <a:xfrm>
            <a:off x="5947442" y="2318175"/>
            <a:ext cx="5706676" cy="2616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5383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08231" y="99953"/>
            <a:ext cx="2788669" cy="61463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9FC059D3-D0AC-4C75-BABD-868EFBE13B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462" y="925837"/>
            <a:ext cx="3736769" cy="29421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EBF319C9-C6E3-4BD3-9938-F8F1122945DA}"/>
              </a:ext>
            </a:extLst>
          </p:cNvPr>
          <p:cNvSpPr txBox="1"/>
          <p:nvPr/>
        </p:nvSpPr>
        <p:spPr>
          <a:xfrm>
            <a:off x="7203770" y="1202118"/>
            <a:ext cx="386381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PE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actualización del Portal SíseVe se realizará de manera progresiva, a fin de posibilitar el registro y atención de los casos de violencia escolar en el marco de los presentes protocolos.  </a:t>
            </a:r>
          </a:p>
          <a:p>
            <a:pPr algn="just"/>
            <a:endParaRPr lang="es-PE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P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Los casos registrados en el Portal SíseVe </a:t>
            </a:r>
            <a:r>
              <a:rPr lang="es-PE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 se encuentren en trámite al momento de la entrada en vigencia de la presente Resolución</a:t>
            </a:r>
            <a:r>
              <a:rPr lang="es-P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continúan tramitándose de acuerdo a los protocolos contenidos en la Resolución Ministerial </a:t>
            </a:r>
            <a:r>
              <a:rPr lang="es-P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N°</a:t>
            </a:r>
            <a:r>
              <a:rPr lang="es-P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274-2020-MINEDU hasta su conclusión.</a:t>
            </a:r>
          </a:p>
          <a:p>
            <a:pPr algn="just"/>
            <a:endParaRPr lang="es-PE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P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 atenderán los reportes que constituy</a:t>
            </a:r>
            <a:r>
              <a:rPr lang="es-PE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violencia escolar. Los reportes pueden ser eliminados por las causales establecidas en la RVM N.°289-2020-MINEDU.</a:t>
            </a:r>
            <a:endParaRPr lang="es-PE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AEBAFD2-2481-4B17-8E6A-C2531AC474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05284" y="3543300"/>
            <a:ext cx="4134400" cy="2821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F16CB4EC-CA5C-4E7F-9423-EFC2E938D33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0374" y="51908"/>
            <a:ext cx="728943" cy="710719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AC8B53C4-F5F7-4135-8F43-928724B9BC7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944" t="25694" r="7084" b="34445"/>
          <a:stretch/>
        </p:blipFill>
        <p:spPr>
          <a:xfrm>
            <a:off x="10206216" y="99953"/>
            <a:ext cx="1874514" cy="86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8151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14922" y="119002"/>
            <a:ext cx="3493087" cy="79539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0F16DF74-4198-408B-B6F1-F0577A674B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119003"/>
            <a:ext cx="893946" cy="871597"/>
          </a:xfrm>
          <a:prstGeom prst="rect">
            <a:avLst/>
          </a:prstGeom>
        </p:spPr>
      </p:pic>
      <p:pic>
        <p:nvPicPr>
          <p:cNvPr id="9" name="Google Shape;257;p2">
            <a:extLst>
              <a:ext uri="{FF2B5EF4-FFF2-40B4-BE49-F238E27FC236}">
                <a16:creationId xmlns:a16="http://schemas.microsoft.com/office/drawing/2014/main" id="{94FAAF7C-5977-425D-8436-A30DEA8F565D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25659" r="12241"/>
          <a:stretch/>
        </p:blipFill>
        <p:spPr>
          <a:xfrm>
            <a:off x="1214871" y="1099010"/>
            <a:ext cx="2595130" cy="534335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52941"/>
              </a:srgbClr>
            </a:outerShdw>
          </a:effectLst>
        </p:spPr>
      </p:pic>
      <p:pic>
        <p:nvPicPr>
          <p:cNvPr id="10" name="Google Shape;251;p2">
            <a:extLst>
              <a:ext uri="{FF2B5EF4-FFF2-40B4-BE49-F238E27FC236}">
                <a16:creationId xmlns:a16="http://schemas.microsoft.com/office/drawing/2014/main" id="{A45CDECE-D8E4-4BF7-90F8-5F860394802A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322926" y="1956928"/>
            <a:ext cx="7529512" cy="3802062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256;p2">
            <a:extLst>
              <a:ext uri="{FF2B5EF4-FFF2-40B4-BE49-F238E27FC236}">
                <a16:creationId xmlns:a16="http://schemas.microsoft.com/office/drawing/2014/main" id="{31729AF4-015B-4EB3-BCBC-47F451753207}"/>
              </a:ext>
            </a:extLst>
          </p:cNvPr>
          <p:cNvSpPr txBox="1">
            <a:spLocks/>
          </p:cNvSpPr>
          <p:nvPr/>
        </p:nvSpPr>
        <p:spPr>
          <a:xfrm>
            <a:off x="4198504" y="2784041"/>
            <a:ext cx="6027737" cy="2354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SzPts val="1800"/>
            </a:pPr>
            <a:r>
              <a:rPr lang="es-MX" sz="3200" b="1" dirty="0">
                <a:solidFill>
                  <a:srgbClr val="002060"/>
                </a:solidFill>
                <a:latin typeface="Poppins"/>
                <a:ea typeface="Poppins"/>
                <a:cs typeface="Poppins"/>
                <a:sym typeface="Poppins"/>
              </a:rPr>
              <a:t>Comprender los protocolos para la atención de la violencia escolar a fin saber como actuar.</a:t>
            </a:r>
            <a:endParaRPr lang="es-MX" dirty="0"/>
          </a:p>
        </p:txBody>
      </p:sp>
      <p:sp>
        <p:nvSpPr>
          <p:cNvPr id="12" name="Google Shape;258;p2">
            <a:extLst>
              <a:ext uri="{FF2B5EF4-FFF2-40B4-BE49-F238E27FC236}">
                <a16:creationId xmlns:a16="http://schemas.microsoft.com/office/drawing/2014/main" id="{8B3F42B6-F9E9-439C-938A-1AD0FAA2B9F7}"/>
              </a:ext>
            </a:extLst>
          </p:cNvPr>
          <p:cNvSpPr txBox="1"/>
          <p:nvPr/>
        </p:nvSpPr>
        <p:spPr>
          <a:xfrm>
            <a:off x="3549505" y="1042528"/>
            <a:ext cx="3253077" cy="1291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500"/>
              <a:buFont typeface="Poppins"/>
              <a:buNone/>
            </a:pPr>
            <a:r>
              <a:rPr lang="en-US" sz="3500" b="1" i="0" u="none" dirty="0">
                <a:solidFill>
                  <a:srgbClr val="002060"/>
                </a:solidFill>
                <a:latin typeface="Poppins"/>
                <a:ea typeface="Poppins"/>
                <a:cs typeface="Poppins"/>
                <a:sym typeface="Poppins"/>
              </a:rPr>
              <a:t>Objetivo:</a:t>
            </a:r>
            <a:endParaRPr dirty="0"/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39EA5F33-C430-4659-8518-DA078B1B11C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944" t="25694" r="7084" b="34445"/>
          <a:stretch/>
        </p:blipFill>
        <p:spPr>
          <a:xfrm>
            <a:off x="10226241" y="45279"/>
            <a:ext cx="1874514" cy="86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640761"/>
      </p:ext>
    </p:extLst>
  </p:cSld>
  <p:clrMapOvr>
    <a:masterClrMapping/>
  </p:clrMapOvr>
  <p:transition spd="med">
    <p:pull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"/>
          <p:cNvSpPr/>
          <p:nvPr/>
        </p:nvSpPr>
        <p:spPr>
          <a:xfrm rot="10800000">
            <a:off x="0" y="0"/>
            <a:ext cx="12192000" cy="829994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6" name="Google Shape;96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60078" y="321734"/>
            <a:ext cx="2061273" cy="45431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014A1945-5319-4931-9D7B-98E7817CEB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205" y="150478"/>
            <a:ext cx="728943" cy="710719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6D23A495-4185-42FE-A29A-E35C4ADE140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944" t="25694" r="7084" b="34445"/>
          <a:stretch/>
        </p:blipFill>
        <p:spPr>
          <a:xfrm>
            <a:off x="10101441" y="23279"/>
            <a:ext cx="1874514" cy="86912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BF87786-198B-4192-AF07-D49AB40E3B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51940" y="1003222"/>
            <a:ext cx="9297035" cy="5492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1331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01664" y="236895"/>
            <a:ext cx="2788669" cy="614631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>
            <a:spLocks noGrp="1"/>
          </p:cNvSpPr>
          <p:nvPr>
            <p:ph type="ctrTitle"/>
          </p:nvPr>
        </p:nvSpPr>
        <p:spPr>
          <a:xfrm>
            <a:off x="1530284" y="2784960"/>
            <a:ext cx="9131431" cy="1267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Poppins"/>
              <a:buNone/>
            </a:pPr>
            <a:r>
              <a:rPr lang="es-PE" sz="5400" b="1" dirty="0">
                <a:solidFill>
                  <a:schemeClr val="lt1"/>
                </a:solidFill>
                <a:latin typeface="Poppins"/>
                <a:cs typeface="Poppins"/>
                <a:sym typeface="Poppins"/>
              </a:rPr>
              <a:t>Gracias por su atención</a:t>
            </a:r>
            <a:endParaRPr sz="5400" dirty="0"/>
          </a:p>
        </p:txBody>
      </p:sp>
      <p:cxnSp>
        <p:nvCxnSpPr>
          <p:cNvPr id="87" name="Google Shape;87;p1"/>
          <p:cNvCxnSpPr/>
          <p:nvPr/>
        </p:nvCxnSpPr>
        <p:spPr>
          <a:xfrm>
            <a:off x="3790649" y="4236115"/>
            <a:ext cx="4610700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88" name="Google Shape;88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763085" y="4236115"/>
            <a:ext cx="2350478" cy="827368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"/>
          <p:cNvSpPr txBox="1"/>
          <p:nvPr/>
        </p:nvSpPr>
        <p:spPr>
          <a:xfrm>
            <a:off x="4920761" y="5167240"/>
            <a:ext cx="2035126" cy="587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lang="es-PE" sz="2800" b="0" i="0" u="none" strike="noStrike" cap="none" dirty="0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rPr>
              <a:t>2026</a:t>
            </a:r>
            <a:endParaRPr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B84B7011-50CA-4353-845E-DF334652940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7214" y="79200"/>
            <a:ext cx="728943" cy="710719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120B616B-44E7-45B0-B484-2CF8F2D1B26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944" t="25694" r="7084" b="34445"/>
          <a:stretch/>
        </p:blipFill>
        <p:spPr>
          <a:xfrm>
            <a:off x="10139541" y="0"/>
            <a:ext cx="1874514" cy="86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5657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"/>
          <p:cNvSpPr/>
          <p:nvPr/>
        </p:nvSpPr>
        <p:spPr>
          <a:xfrm rot="10800000">
            <a:off x="0" y="0"/>
            <a:ext cx="12192000" cy="829994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6" name="Google Shape;96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44788" y="77553"/>
            <a:ext cx="3002711" cy="664956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2"/>
          <p:cNvSpPr txBox="1"/>
          <p:nvPr/>
        </p:nvSpPr>
        <p:spPr>
          <a:xfrm>
            <a:off x="2550755" y="3637841"/>
            <a:ext cx="224412" cy="136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600"/>
              <a:buFont typeface="Arial"/>
              <a:buNone/>
              <a:tabLst/>
              <a:defRPr/>
            </a:pPr>
            <a:endParaRPr kumimoji="0" sz="9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7" name="Google Shape;100;p2">
            <a:extLst>
              <a:ext uri="{FF2B5EF4-FFF2-40B4-BE49-F238E27FC236}">
                <a16:creationId xmlns:a16="http://schemas.microsoft.com/office/drawing/2014/main" id="{2D1D6993-EBCB-4509-B6F2-13FF5924DA8F}"/>
              </a:ext>
            </a:extLst>
          </p:cNvPr>
          <p:cNvCxnSpPr>
            <a:cxnSpLocks/>
          </p:cNvCxnSpPr>
          <p:nvPr/>
        </p:nvCxnSpPr>
        <p:spPr>
          <a:xfrm>
            <a:off x="6909693" y="5152667"/>
            <a:ext cx="6394372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8" name="Google Shape;341;p23">
            <a:extLst>
              <a:ext uri="{FF2B5EF4-FFF2-40B4-BE49-F238E27FC236}">
                <a16:creationId xmlns:a16="http://schemas.microsoft.com/office/drawing/2014/main" id="{C09159EF-A696-4076-A6C2-16EEA6731C80}"/>
              </a:ext>
            </a:extLst>
          </p:cNvPr>
          <p:cNvSpPr/>
          <p:nvPr/>
        </p:nvSpPr>
        <p:spPr>
          <a:xfrm rot="1122507">
            <a:off x="653751" y="1591611"/>
            <a:ext cx="3618782" cy="4152561"/>
          </a:xfrm>
          <a:prstGeom prst="rect">
            <a:avLst/>
          </a:prstGeom>
          <a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E1FFA517-09F9-4B48-AFD0-0F908D297C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2907" y="1937470"/>
            <a:ext cx="2561922" cy="3460842"/>
          </a:xfrm>
          <a:prstGeom prst="rect">
            <a:avLst/>
          </a:prstGeom>
        </p:spPr>
      </p:pic>
      <p:sp>
        <p:nvSpPr>
          <p:cNvPr id="2" name="Flecha: a la derecha 1">
            <a:extLst>
              <a:ext uri="{FF2B5EF4-FFF2-40B4-BE49-F238E27FC236}">
                <a16:creationId xmlns:a16="http://schemas.microsoft.com/office/drawing/2014/main" id="{A7BBA73E-EBA1-4951-AD20-DCF5A937F5B9}"/>
              </a:ext>
            </a:extLst>
          </p:cNvPr>
          <p:cNvSpPr/>
          <p:nvPr/>
        </p:nvSpPr>
        <p:spPr>
          <a:xfrm>
            <a:off x="4031585" y="3387072"/>
            <a:ext cx="626407" cy="47862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9" name="Flecha: a la derecha 18">
            <a:extLst>
              <a:ext uri="{FF2B5EF4-FFF2-40B4-BE49-F238E27FC236}">
                <a16:creationId xmlns:a16="http://schemas.microsoft.com/office/drawing/2014/main" id="{AE2C759E-A7FD-449E-B81E-BCECCAE842AE}"/>
              </a:ext>
            </a:extLst>
          </p:cNvPr>
          <p:cNvSpPr/>
          <p:nvPr/>
        </p:nvSpPr>
        <p:spPr>
          <a:xfrm>
            <a:off x="7724834" y="3428579"/>
            <a:ext cx="626407" cy="47862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A55736DA-DA52-4A99-9D99-3979F1B23AF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7413" y="77553"/>
            <a:ext cx="893946" cy="871597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DAE41740-1171-41A6-A7DE-D5799334A8A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91107" y="1907420"/>
            <a:ext cx="2449810" cy="3460842"/>
          </a:xfrm>
          <a:prstGeom prst="rect">
            <a:avLst/>
          </a:prstGeom>
        </p:spPr>
      </p:pic>
      <p:sp>
        <p:nvSpPr>
          <p:cNvPr id="16" name="Google Shape;258;p2">
            <a:extLst>
              <a:ext uri="{FF2B5EF4-FFF2-40B4-BE49-F238E27FC236}">
                <a16:creationId xmlns:a16="http://schemas.microsoft.com/office/drawing/2014/main" id="{1FE97154-9140-4C5A-B8DF-82909F56F2A6}"/>
              </a:ext>
            </a:extLst>
          </p:cNvPr>
          <p:cNvSpPr txBox="1"/>
          <p:nvPr/>
        </p:nvSpPr>
        <p:spPr>
          <a:xfrm>
            <a:off x="4094422" y="737810"/>
            <a:ext cx="3844233" cy="1291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500"/>
              <a:buFont typeface="Poppins"/>
              <a:buNone/>
            </a:pPr>
            <a:r>
              <a:rPr lang="en-US" sz="3500" b="1" dirty="0" err="1">
                <a:solidFill>
                  <a:srgbClr val="002060"/>
                </a:solidFill>
                <a:latin typeface="Poppins"/>
                <a:ea typeface="Poppins"/>
                <a:cs typeface="Poppins"/>
                <a:sym typeface="Poppins"/>
              </a:rPr>
              <a:t>Antecedentes</a:t>
            </a:r>
            <a:r>
              <a:rPr lang="en-US" sz="3500" b="1" i="0" u="none" dirty="0">
                <a:solidFill>
                  <a:srgbClr val="002060"/>
                </a:solidFill>
                <a:latin typeface="Poppins"/>
                <a:ea typeface="Poppins"/>
                <a:cs typeface="Poppins"/>
                <a:sym typeface="Poppins"/>
              </a:rPr>
              <a:t>:</a:t>
            </a:r>
            <a:endParaRPr dirty="0"/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A3B6D159-D55D-49DF-821F-2600CCCAAA87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6944" t="25694" r="7084" b="34445"/>
          <a:stretch/>
        </p:blipFill>
        <p:spPr>
          <a:xfrm>
            <a:off x="10303660" y="20453"/>
            <a:ext cx="1874514" cy="86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869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4"/>
          <p:cNvSpPr/>
          <p:nvPr/>
        </p:nvSpPr>
        <p:spPr>
          <a:xfrm rot="10800000">
            <a:off x="0" y="14895"/>
            <a:ext cx="12192000" cy="829994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2" name="Google Shape;122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30382" y="104506"/>
            <a:ext cx="2061275" cy="45431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17BC895C-2AD1-4129-9AC1-7B65A39DD0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357" y="143818"/>
            <a:ext cx="851279" cy="829997"/>
          </a:xfrm>
          <a:prstGeom prst="rect">
            <a:avLst/>
          </a:prstGeom>
        </p:spPr>
      </p:pic>
      <p:sp>
        <p:nvSpPr>
          <p:cNvPr id="9" name="Google Shape;127;p5">
            <a:extLst>
              <a:ext uri="{FF2B5EF4-FFF2-40B4-BE49-F238E27FC236}">
                <a16:creationId xmlns:a16="http://schemas.microsoft.com/office/drawing/2014/main" id="{EB2342AF-BBAD-4D4A-B034-4FC262A5010C}"/>
              </a:ext>
            </a:extLst>
          </p:cNvPr>
          <p:cNvSpPr txBox="1">
            <a:spLocks/>
          </p:cNvSpPr>
          <p:nvPr/>
        </p:nvSpPr>
        <p:spPr>
          <a:xfrm>
            <a:off x="1097892" y="499099"/>
            <a:ext cx="9745511" cy="1013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Clr>
                <a:schemeClr val="lt1"/>
              </a:buClr>
              <a:buSzPts val="6000"/>
              <a:buFont typeface="Poppins"/>
              <a:buNone/>
            </a:pPr>
            <a:r>
              <a:rPr lang="es-PE" sz="3200" b="1" dirty="0">
                <a:solidFill>
                  <a:schemeClr val="tx1"/>
                </a:solidFill>
                <a:latin typeface="Poppins"/>
                <a:cs typeface="Poppins"/>
                <a:sym typeface="Poppins"/>
              </a:rPr>
              <a:t>Resolución Ministerial 383-2025</a:t>
            </a:r>
            <a:endParaRPr lang="es-PE" sz="3200" dirty="0">
              <a:solidFill>
                <a:schemeClr val="tx1"/>
              </a:solidFill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C3FE50FB-69C8-447C-A75B-39E9914A8420}"/>
              </a:ext>
            </a:extLst>
          </p:cNvPr>
          <p:cNvSpPr txBox="1"/>
          <p:nvPr/>
        </p:nvSpPr>
        <p:spPr>
          <a:xfrm>
            <a:off x="6908925" y="5686300"/>
            <a:ext cx="50925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¿TODOS LOS PROTOCOLOS SE REGISTRAN EN LA PLATAFORMA SISEVE?</a:t>
            </a:r>
          </a:p>
        </p:txBody>
      </p:sp>
      <p:graphicFrame>
        <p:nvGraphicFramePr>
          <p:cNvPr id="11" name="Diagrama 10">
            <a:extLst>
              <a:ext uri="{FF2B5EF4-FFF2-40B4-BE49-F238E27FC236}">
                <a16:creationId xmlns:a16="http://schemas.microsoft.com/office/drawing/2014/main" id="{DE5F03BD-4DC6-4904-A1BD-466F9E32339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34934189"/>
              </p:ext>
            </p:extLst>
          </p:nvPr>
        </p:nvGraphicFramePr>
        <p:xfrm>
          <a:off x="-271613" y="1512935"/>
          <a:ext cx="5453213" cy="40084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2" name="Diagrama 11">
            <a:extLst>
              <a:ext uri="{FF2B5EF4-FFF2-40B4-BE49-F238E27FC236}">
                <a16:creationId xmlns:a16="http://schemas.microsoft.com/office/drawing/2014/main" id="{B7EE4EDB-591A-4A30-BC70-F9FD47A2022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58358018"/>
              </p:ext>
            </p:extLst>
          </p:nvPr>
        </p:nvGraphicFramePr>
        <p:xfrm>
          <a:off x="3593805" y="1501461"/>
          <a:ext cx="5573931" cy="40357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graphicFrame>
        <p:nvGraphicFramePr>
          <p:cNvPr id="13" name="Diagrama 12">
            <a:extLst>
              <a:ext uri="{FF2B5EF4-FFF2-40B4-BE49-F238E27FC236}">
                <a16:creationId xmlns:a16="http://schemas.microsoft.com/office/drawing/2014/main" id="{7686BFCE-0619-414C-A637-A7D52CC73D7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45460142"/>
              </p:ext>
            </p:extLst>
          </p:nvPr>
        </p:nvGraphicFramePr>
        <p:xfrm>
          <a:off x="7964395" y="1578718"/>
          <a:ext cx="4594233" cy="37778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pic>
        <p:nvPicPr>
          <p:cNvPr id="14" name="Google Shape;353;p9">
            <a:extLst>
              <a:ext uri="{FF2B5EF4-FFF2-40B4-BE49-F238E27FC236}">
                <a16:creationId xmlns:a16="http://schemas.microsoft.com/office/drawing/2014/main" id="{A7AF054A-F417-4448-9BDF-FCCF9E79DFB3}"/>
              </a:ext>
            </a:extLst>
          </p:cNvPr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5459803" y="4890656"/>
            <a:ext cx="1841933" cy="17169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F269C078-7260-46D0-9DA6-EA0883EF07B7}"/>
              </a:ext>
            </a:extLst>
          </p:cNvPr>
          <p:cNvPicPr>
            <a:picLocks noChangeAspect="1"/>
          </p:cNvPicPr>
          <p:nvPr/>
        </p:nvPicPr>
        <p:blipFill rotWithShape="1">
          <a:blip r:embed="rId21"/>
          <a:srcRect l="6944" t="25694" r="7084" b="34445"/>
          <a:stretch/>
        </p:blipFill>
        <p:spPr>
          <a:xfrm>
            <a:off x="10317486" y="41553"/>
            <a:ext cx="1874514" cy="869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Graphic spid="12" grpId="0">
        <p:bldAsOne/>
      </p:bldGraphic>
      <p:bldGraphic spid="13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"/>
          <p:cNvSpPr/>
          <p:nvPr/>
        </p:nvSpPr>
        <p:spPr>
          <a:xfrm rot="10800000">
            <a:off x="0" y="0"/>
            <a:ext cx="12192000" cy="829994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6" name="Google Shape;96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41273" y="87159"/>
            <a:ext cx="2683121" cy="67633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3C88FE79-6C0B-4567-BE9F-DA132E6FB3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01" y="1178456"/>
            <a:ext cx="8104373" cy="5307443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E1836195-7739-4CBD-953A-5A6C8AA9C924}"/>
              </a:ext>
            </a:extLst>
          </p:cNvPr>
          <p:cNvSpPr txBox="1"/>
          <p:nvPr/>
        </p:nvSpPr>
        <p:spPr>
          <a:xfrm>
            <a:off x="3319044" y="826047"/>
            <a:ext cx="60139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600" b="1" dirty="0"/>
              <a:t>PROTOCOLOS ACTUALIZADOS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695A04A1-7B15-4940-A075-AFDFF1C47D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3483" y="223748"/>
            <a:ext cx="819151" cy="798672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0ECFAAAB-1422-42CA-85F5-18D480517F9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0052" r="9694"/>
          <a:stretch/>
        </p:blipFill>
        <p:spPr>
          <a:xfrm>
            <a:off x="8035636" y="1179082"/>
            <a:ext cx="4116863" cy="5307443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DC84EA04-B8C3-49AE-9654-DB8F5A138C4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944" t="25694" r="7084" b="34445"/>
          <a:stretch/>
        </p:blipFill>
        <p:spPr>
          <a:xfrm>
            <a:off x="10277985" y="-19563"/>
            <a:ext cx="1874514" cy="86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248217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5"/>
          <p:cNvSpPr txBox="1">
            <a:spLocks noGrp="1"/>
          </p:cNvSpPr>
          <p:nvPr>
            <p:ph type="ctrTitle"/>
          </p:nvPr>
        </p:nvSpPr>
        <p:spPr>
          <a:xfrm>
            <a:off x="1524000" y="2862839"/>
            <a:ext cx="9144000" cy="11323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Poppins"/>
              <a:buNone/>
            </a:pPr>
            <a:r>
              <a:rPr lang="es-PE" b="1" dirty="0">
                <a:solidFill>
                  <a:schemeClr val="tx1"/>
                </a:solidFill>
                <a:latin typeface="Poppins"/>
                <a:ea typeface="Poppins"/>
                <a:cs typeface="Poppins"/>
                <a:sym typeface="Poppins"/>
              </a:rPr>
              <a:t>II. Ruta de atención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130" name="Google Shape;130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85818" y="166628"/>
            <a:ext cx="2788669" cy="61463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BBB965A8-8E91-4A0A-8CD2-A85D4B91A6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782" y="166628"/>
            <a:ext cx="851279" cy="82999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CDDC8388-D372-46E1-9C23-8E9CD42E631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944" t="25694" r="7084" b="34445"/>
          <a:stretch/>
        </p:blipFill>
        <p:spPr>
          <a:xfrm>
            <a:off x="10234791" y="28575"/>
            <a:ext cx="1874514" cy="86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050368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7AA51F12-A68B-4A69-94A9-C5B5B1D235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257" r="18931"/>
          <a:stretch/>
        </p:blipFill>
        <p:spPr>
          <a:xfrm>
            <a:off x="9936219" y="2625353"/>
            <a:ext cx="2065281" cy="3138134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2DC71D54-DF7E-47E8-BAD6-8EF77882E7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14243" y="1094513"/>
            <a:ext cx="10279039" cy="5763487"/>
          </a:xfrm>
          <a:prstGeom prst="rect">
            <a:avLst/>
          </a:prstGeom>
        </p:spPr>
      </p:pic>
      <p:pic>
        <p:nvPicPr>
          <p:cNvPr id="130" name="Google Shape;130;p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324592" y="166628"/>
            <a:ext cx="3364681" cy="829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BBB965A8-8E91-4A0A-8CD2-A85D4B91A6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9782" y="166628"/>
            <a:ext cx="851279" cy="829997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A04E5834-542B-416A-BA2D-6EEBC75AFBE4}"/>
              </a:ext>
            </a:extLst>
          </p:cNvPr>
          <p:cNvSpPr txBox="1"/>
          <p:nvPr/>
        </p:nvSpPr>
        <p:spPr>
          <a:xfrm>
            <a:off x="8401049" y="1480963"/>
            <a:ext cx="36004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ESTOS PASOS O ETAPAS SE APLICAN EN TODOS LOS PROTOCOLOS NO LO OLVIDES.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52F414E3-AD35-4BB9-A2ED-FE2AD051772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944" t="25694" r="7084" b="34445"/>
          <a:stretch/>
        </p:blipFill>
        <p:spPr>
          <a:xfrm>
            <a:off x="10201274" y="35418"/>
            <a:ext cx="1874514" cy="86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818983"/>
      </p:ext>
    </p:extLst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5"/>
          <p:cNvSpPr txBox="1">
            <a:spLocks noGrp="1"/>
          </p:cNvSpPr>
          <p:nvPr>
            <p:ph type="ctrTitle"/>
          </p:nvPr>
        </p:nvSpPr>
        <p:spPr>
          <a:xfrm>
            <a:off x="1045228" y="540617"/>
            <a:ext cx="10191750" cy="11323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Poppins"/>
              <a:buNone/>
            </a:pPr>
            <a:r>
              <a:rPr lang="es-PE" sz="3600" b="1" dirty="0">
                <a:solidFill>
                  <a:schemeClr val="tx1"/>
                </a:solidFill>
                <a:latin typeface="Poppins"/>
                <a:ea typeface="Poppins"/>
                <a:cs typeface="Poppins"/>
                <a:sym typeface="Poppins"/>
              </a:rPr>
              <a:t>Actividades por protocolo (ente pares)</a:t>
            </a:r>
            <a:endParaRPr sz="3600" dirty="0">
              <a:solidFill>
                <a:schemeClr val="tx1"/>
              </a:solidFill>
            </a:endParaRPr>
          </a:p>
        </p:txBody>
      </p:sp>
      <p:pic>
        <p:nvPicPr>
          <p:cNvPr id="130" name="Google Shape;130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04868" y="233303"/>
            <a:ext cx="2788669" cy="61463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E8B62122-5C00-4C1B-A6F2-2375DA846F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757" y="185258"/>
            <a:ext cx="728943" cy="710719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6839635D-6357-44FB-92CF-3BC992E86CC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944" t="25694" r="7084" b="34445"/>
          <a:stretch/>
        </p:blipFill>
        <p:spPr>
          <a:xfrm>
            <a:off x="10317486" y="0"/>
            <a:ext cx="1874514" cy="86912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D912BCD4-A920-4A5B-9D53-EF365A71C64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7884" b="2701"/>
          <a:stretch/>
        </p:blipFill>
        <p:spPr>
          <a:xfrm>
            <a:off x="728943" y="1436594"/>
            <a:ext cx="10439400" cy="5250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4142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5"/>
          <p:cNvSpPr txBox="1">
            <a:spLocks noGrp="1"/>
          </p:cNvSpPr>
          <p:nvPr>
            <p:ph type="ctrTitle"/>
          </p:nvPr>
        </p:nvSpPr>
        <p:spPr>
          <a:xfrm>
            <a:off x="0" y="597289"/>
            <a:ext cx="12211050" cy="11323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Poppins"/>
              <a:buNone/>
            </a:pPr>
            <a:r>
              <a:rPr lang="es-PE" sz="3200" b="1" dirty="0">
                <a:solidFill>
                  <a:schemeClr val="tx1"/>
                </a:solidFill>
                <a:latin typeface="Poppins"/>
                <a:ea typeface="Poppins"/>
                <a:cs typeface="Poppins"/>
                <a:sym typeface="Poppins"/>
              </a:rPr>
              <a:t>Actividades por protocolo (Personal de la I.E y externo)</a:t>
            </a:r>
            <a:endParaRPr sz="3200" dirty="0">
              <a:solidFill>
                <a:schemeClr val="tx1"/>
              </a:solidFill>
            </a:endParaRPr>
          </a:p>
        </p:txBody>
      </p:sp>
      <p:pic>
        <p:nvPicPr>
          <p:cNvPr id="130" name="Google Shape;130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04868" y="233303"/>
            <a:ext cx="2788669" cy="61463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E8B62122-5C00-4C1B-A6F2-2375DA846F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757" y="185258"/>
            <a:ext cx="728943" cy="710719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6839635D-6357-44FB-92CF-3BC992E86CC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944" t="25694" r="7084" b="34445"/>
          <a:stretch/>
        </p:blipFill>
        <p:spPr>
          <a:xfrm>
            <a:off x="10317486" y="0"/>
            <a:ext cx="1874514" cy="86912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0743499E-03FD-4BD0-89A6-CDE502F4897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6388" r="12890"/>
          <a:stretch/>
        </p:blipFill>
        <p:spPr>
          <a:xfrm>
            <a:off x="1143000" y="1436594"/>
            <a:ext cx="9639300" cy="5307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74547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 2013 - 2022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20954</TotalTime>
  <Words>369</Words>
  <Application>Microsoft Office PowerPoint</Application>
  <PresentationFormat>Panorámica</PresentationFormat>
  <Paragraphs>43</Paragraphs>
  <Slides>21</Slides>
  <Notes>18</Notes>
  <HiddenSlides>0</HiddenSlides>
  <MMClips>1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7" baseType="lpstr">
      <vt:lpstr>Calibri</vt:lpstr>
      <vt:lpstr>Google Sans</vt:lpstr>
      <vt:lpstr>Poppins</vt:lpstr>
      <vt:lpstr>Arial</vt:lpstr>
      <vt:lpstr>Poppins Light</vt:lpstr>
      <vt:lpstr>Tema de Office 2013 - 2022</vt:lpstr>
      <vt:lpstr>Actualización de los protocolos para la atención de la violencia contra estudiantes</vt:lpstr>
      <vt:lpstr>Presentación de PowerPoint</vt:lpstr>
      <vt:lpstr>Presentación de PowerPoint</vt:lpstr>
      <vt:lpstr>Presentación de PowerPoint</vt:lpstr>
      <vt:lpstr>Presentación de PowerPoint</vt:lpstr>
      <vt:lpstr>II. Ruta de atención</vt:lpstr>
      <vt:lpstr>Presentación de PowerPoint</vt:lpstr>
      <vt:lpstr>Actividades por protocolo (ente pares)</vt:lpstr>
      <vt:lpstr>Actividades por protocolo (Personal de la I.E y externo)</vt:lpstr>
      <vt:lpstr>III. Portal SíseVe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Gracias por su atención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 PORTADA</dc:title>
  <dc:creator>Roberto Flores Consiglieri</dc:creator>
  <cp:lastModifiedBy>USUARIO</cp:lastModifiedBy>
  <cp:revision>204</cp:revision>
  <cp:lastPrinted>2025-06-14T00:12:00Z</cp:lastPrinted>
  <dcterms:created xsi:type="dcterms:W3CDTF">2023-03-07T15:24:27Z</dcterms:created>
  <dcterms:modified xsi:type="dcterms:W3CDTF">2026-05-20T21:04:54Z</dcterms:modified>
</cp:coreProperties>
</file>